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90" r:id="rId7"/>
    <p:sldId id="263" r:id="rId8"/>
    <p:sldId id="291" r:id="rId9"/>
    <p:sldId id="292" r:id="rId10"/>
    <p:sldId id="293" r:id="rId11"/>
    <p:sldId id="268" r:id="rId12"/>
    <p:sldId id="289" r:id="rId13"/>
  </p:sldIdLst>
  <p:sldSz cx="9144000" cy="5143500" type="screen16x9"/>
  <p:notesSz cx="6858000" cy="9144000"/>
  <p:embeddedFontLst>
    <p:embeddedFont>
      <p:font typeface="Arial Rounded MT Bold" panose="020F0704030504030204" pitchFamily="34" charset="0"/>
      <p:regular r:id="rId15"/>
    </p:embeddedFont>
    <p:embeddedFont>
      <p:font typeface="Changa One" panose="020B0604020202020204" charset="0"/>
      <p:regular r:id="rId16"/>
      <p:italic r:id="rId17"/>
    </p:embeddedFont>
    <p:embeddedFont>
      <p:font typeface="Gilroy" panose="00000500000000000000" pitchFamily="2" charset="0"/>
      <p:regular r:id="rId18"/>
    </p:embeddedFont>
    <p:embeddedFont>
      <p:font typeface="Gilroy-Bold" panose="00000800000000000000" pitchFamily="2" charset="0"/>
      <p:bold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513D8F-51FC-48B7-9C20-21DE42A8F110}">
  <a:tblStyle styleId="{C9513D8F-51FC-48B7-9C20-21DE42A8F1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0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b2c00cf714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b2c00cf714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b2c00cf714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b2c00cf714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b2c00cf714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0" name="Google Shape;670;gb2c00cf714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b4d1b4bf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b4d1b4bf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gb4d1b4bf0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9" name="Google Shape;749;gb4d1b4bf0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492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gb4d1b4bf03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1" name="Google Shape;871;gb4d1b4bf03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Google Shape;1390;gb570ea2a2c_2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1" name="Google Shape;1391;gb570ea2a2c_2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294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816958" y="4903593"/>
            <a:ext cx="127913" cy="109704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-7802241" flipH="1">
            <a:off x="7396078" y="-297982"/>
            <a:ext cx="2481544" cy="1675963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1391490">
            <a:off x="8874700" y="1916523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916751" flipH="1">
            <a:off x="-842020" y="3775730"/>
            <a:ext cx="3433445" cy="2318845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1916352" flipH="1">
            <a:off x="6920140" y="3866030"/>
            <a:ext cx="3433408" cy="2318781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8758962" flipH="1">
            <a:off x="5355573" y="-2263269"/>
            <a:ext cx="3433549" cy="2318879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1391490">
            <a:off x="7124220" y="459449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1391490">
            <a:off x="7326950" y="666523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1391490">
            <a:off x="1140425" y="3979144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8275018">
            <a:off x="7553735" y="-490776"/>
            <a:ext cx="3711490" cy="2133546"/>
          </a:xfrm>
          <a:custGeom>
            <a:avLst/>
            <a:gdLst/>
            <a:ahLst/>
            <a:cxnLst/>
            <a:rect l="l" t="t" r="r" b="b"/>
            <a:pathLst>
              <a:path w="84998" h="48861" extrusionOk="0">
                <a:moveTo>
                  <a:pt x="58839" y="0"/>
                </a:moveTo>
                <a:cubicBezTo>
                  <a:pt x="47716" y="0"/>
                  <a:pt x="36956" y="6105"/>
                  <a:pt x="36956" y="6105"/>
                </a:cubicBezTo>
                <a:cubicBezTo>
                  <a:pt x="30883" y="4015"/>
                  <a:pt x="25499" y="3089"/>
                  <a:pt x="20873" y="3089"/>
                </a:cubicBezTo>
                <a:cubicBezTo>
                  <a:pt x="7054" y="3089"/>
                  <a:pt x="1" y="11358"/>
                  <a:pt x="1535" y="21572"/>
                </a:cubicBezTo>
                <a:cubicBezTo>
                  <a:pt x="3475" y="34551"/>
                  <a:pt x="17686" y="48860"/>
                  <a:pt x="35277" y="48860"/>
                </a:cubicBezTo>
                <a:cubicBezTo>
                  <a:pt x="36146" y="48860"/>
                  <a:pt x="37024" y="48825"/>
                  <a:pt x="37909" y="48753"/>
                </a:cubicBezTo>
                <a:cubicBezTo>
                  <a:pt x="76866" y="45610"/>
                  <a:pt x="84998" y="12630"/>
                  <a:pt x="71365" y="3486"/>
                </a:cubicBezTo>
                <a:cubicBezTo>
                  <a:pt x="67542" y="923"/>
                  <a:pt x="63163" y="0"/>
                  <a:pt x="58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9402940" flipH="1">
            <a:off x="-1190044" y="4267703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1408323" flipH="1">
            <a:off x="8330315" y="2804782"/>
            <a:ext cx="3384786" cy="290578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-7942126" flipH="1">
            <a:off x="7092443" y="-814402"/>
            <a:ext cx="2481439" cy="1675896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8703928" y="1303898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2356303" y="4373136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720000" y="796975"/>
            <a:ext cx="5558400" cy="145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720000" y="2287100"/>
            <a:ext cx="2795100" cy="84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2855500" y="2539314"/>
            <a:ext cx="3432900" cy="9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2"/>
          </p:nvPr>
        </p:nvSpPr>
        <p:spPr>
          <a:xfrm>
            <a:off x="3260525" y="3505050"/>
            <a:ext cx="2622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title" hasCustomPrompt="1"/>
          </p:nvPr>
        </p:nvSpPr>
        <p:spPr>
          <a:xfrm>
            <a:off x="3381450" y="1415913"/>
            <a:ext cx="2381100" cy="6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None/>
              <a:defRPr sz="69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900"/>
              <a:buFont typeface="Changa One"/>
              <a:buNone/>
              <a:defRPr sz="6900">
                <a:solidFill>
                  <a:schemeClr val="dk2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r>
              <a:t>xx%</a:t>
            </a:r>
          </a:p>
        </p:txBody>
      </p:sp>
      <p:sp>
        <p:nvSpPr>
          <p:cNvPr id="30" name="Google Shape;30;p3"/>
          <p:cNvSpPr/>
          <p:nvPr/>
        </p:nvSpPr>
        <p:spPr>
          <a:xfrm flipH="1">
            <a:off x="2043748" y="4903593"/>
            <a:ext cx="127913" cy="109704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7802241">
            <a:off x="-828003" y="-297982"/>
            <a:ext cx="2481544" cy="1675963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 rot="-1391490" flipH="1">
            <a:off x="47003" y="1916523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 rot="1916352">
            <a:off x="-1094829" y="3866030"/>
            <a:ext cx="3433408" cy="2318781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 rot="-1391490" flipH="1">
            <a:off x="1764297" y="459449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 rot="-1391490" flipH="1">
            <a:off x="1594753" y="666523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 rot="8275018" flipH="1">
            <a:off x="-2215607" y="-490776"/>
            <a:ext cx="3711490" cy="2133546"/>
          </a:xfrm>
          <a:custGeom>
            <a:avLst/>
            <a:gdLst/>
            <a:ahLst/>
            <a:cxnLst/>
            <a:rect l="l" t="t" r="r" b="b"/>
            <a:pathLst>
              <a:path w="84998" h="48861" extrusionOk="0">
                <a:moveTo>
                  <a:pt x="58839" y="0"/>
                </a:moveTo>
                <a:cubicBezTo>
                  <a:pt x="47716" y="0"/>
                  <a:pt x="36956" y="6105"/>
                  <a:pt x="36956" y="6105"/>
                </a:cubicBezTo>
                <a:cubicBezTo>
                  <a:pt x="30883" y="4015"/>
                  <a:pt x="25499" y="3089"/>
                  <a:pt x="20873" y="3089"/>
                </a:cubicBezTo>
                <a:cubicBezTo>
                  <a:pt x="7054" y="3089"/>
                  <a:pt x="1" y="11358"/>
                  <a:pt x="1535" y="21572"/>
                </a:cubicBezTo>
                <a:cubicBezTo>
                  <a:pt x="3475" y="34551"/>
                  <a:pt x="17686" y="48860"/>
                  <a:pt x="35277" y="48860"/>
                </a:cubicBezTo>
                <a:cubicBezTo>
                  <a:pt x="36146" y="48860"/>
                  <a:pt x="37024" y="48825"/>
                  <a:pt x="37909" y="48753"/>
                </a:cubicBezTo>
                <a:cubicBezTo>
                  <a:pt x="76866" y="45610"/>
                  <a:pt x="84998" y="12630"/>
                  <a:pt x="71365" y="3486"/>
                </a:cubicBezTo>
                <a:cubicBezTo>
                  <a:pt x="67542" y="923"/>
                  <a:pt x="63163" y="0"/>
                  <a:pt x="58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 rot="1408323">
            <a:off x="-2499581" y="2804782"/>
            <a:ext cx="3384786" cy="290578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 rot="7942126">
            <a:off x="-524263" y="-814402"/>
            <a:ext cx="2481439" cy="1675896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flipH="1">
            <a:off x="-114957" y="1303898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-1391490" flipH="1">
            <a:off x="1840497" y="4703424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 flipH="1">
            <a:off x="6972427" y="102668"/>
            <a:ext cx="127913" cy="109704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-2997759">
            <a:off x="7490547" y="3737984"/>
            <a:ext cx="2481544" cy="1675963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9408510" flipH="1">
            <a:off x="8969169" y="3089737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 rot="-8883648">
            <a:off x="6805509" y="-1068846"/>
            <a:ext cx="3433408" cy="2318781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 rot="9408510" flipH="1">
            <a:off x="7218689" y="4495415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 rot="9408510" flipH="1">
            <a:off x="7421419" y="4339737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 rot="-2524982" flipH="1">
            <a:off x="7648204" y="3473195"/>
            <a:ext cx="3711490" cy="2133546"/>
          </a:xfrm>
          <a:custGeom>
            <a:avLst/>
            <a:gdLst/>
            <a:ahLst/>
            <a:cxnLst/>
            <a:rect l="l" t="t" r="r" b="b"/>
            <a:pathLst>
              <a:path w="84998" h="48861" extrusionOk="0">
                <a:moveTo>
                  <a:pt x="58839" y="0"/>
                </a:moveTo>
                <a:cubicBezTo>
                  <a:pt x="47716" y="0"/>
                  <a:pt x="36956" y="6105"/>
                  <a:pt x="36956" y="6105"/>
                </a:cubicBezTo>
                <a:cubicBezTo>
                  <a:pt x="30883" y="4015"/>
                  <a:pt x="25499" y="3089"/>
                  <a:pt x="20873" y="3089"/>
                </a:cubicBezTo>
                <a:cubicBezTo>
                  <a:pt x="7054" y="3089"/>
                  <a:pt x="1" y="11358"/>
                  <a:pt x="1535" y="21572"/>
                </a:cubicBezTo>
                <a:cubicBezTo>
                  <a:pt x="3475" y="34551"/>
                  <a:pt x="17686" y="48860"/>
                  <a:pt x="35277" y="48860"/>
                </a:cubicBezTo>
                <a:cubicBezTo>
                  <a:pt x="36146" y="48860"/>
                  <a:pt x="37024" y="48825"/>
                  <a:pt x="37909" y="48753"/>
                </a:cubicBezTo>
                <a:cubicBezTo>
                  <a:pt x="76866" y="45610"/>
                  <a:pt x="84998" y="12630"/>
                  <a:pt x="71365" y="3486"/>
                </a:cubicBezTo>
                <a:cubicBezTo>
                  <a:pt x="67542" y="923"/>
                  <a:pt x="63163" y="0"/>
                  <a:pt x="58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 rot="-9391677">
            <a:off x="8258884" y="-594598"/>
            <a:ext cx="3384786" cy="290578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 rot="-2857874">
            <a:off x="7186912" y="4254471"/>
            <a:ext cx="2481439" cy="1675896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"/>
          <p:cNvSpPr/>
          <p:nvPr/>
        </p:nvSpPr>
        <p:spPr>
          <a:xfrm rot="10800000" flipH="1">
            <a:off x="8798397" y="3351343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"/>
          <p:cNvSpPr/>
          <p:nvPr/>
        </p:nvSpPr>
        <p:spPr>
          <a:xfrm rot="9408510" flipH="1">
            <a:off x="7142489" y="251440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AutoNum type="arabicPeriod"/>
              <a:defRPr sz="125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Google Shape;55;p4"/>
          <p:cNvSpPr/>
          <p:nvPr/>
        </p:nvSpPr>
        <p:spPr>
          <a:xfrm rot="-8572149" flipH="1">
            <a:off x="6572568" y="-926853"/>
            <a:ext cx="2892746" cy="1953610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4"/>
          <p:cNvSpPr/>
          <p:nvPr/>
        </p:nvSpPr>
        <p:spPr>
          <a:xfrm rot="1391490">
            <a:off x="8957695" y="958099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 rot="1391490">
            <a:off x="8752450" y="1074398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 rot="1391490">
            <a:off x="6265245" y="88610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 rot="1391490">
            <a:off x="6467975" y="295683"/>
            <a:ext cx="127915" cy="109705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-1408323" flipH="1">
            <a:off x="6731602" y="-2129093"/>
            <a:ext cx="3384786" cy="290578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172153" y="-180402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title"/>
          </p:nvPr>
        </p:nvSpPr>
        <p:spPr>
          <a:xfrm>
            <a:off x="4617725" y="3166650"/>
            <a:ext cx="3806100" cy="4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2" name="Google Shape;182;p14"/>
          <p:cNvSpPr txBox="1">
            <a:spLocks noGrp="1"/>
          </p:cNvSpPr>
          <p:nvPr>
            <p:ph type="subTitle" idx="1"/>
          </p:nvPr>
        </p:nvSpPr>
        <p:spPr>
          <a:xfrm>
            <a:off x="4617675" y="1564050"/>
            <a:ext cx="3806100" cy="149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2200">
                <a:solidFill>
                  <a:schemeClr val="dk2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22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3" name="Google Shape;183;p14"/>
          <p:cNvSpPr/>
          <p:nvPr/>
        </p:nvSpPr>
        <p:spPr>
          <a:xfrm>
            <a:off x="-2304807" y="-1455512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4"/>
          <p:cNvSpPr/>
          <p:nvPr/>
        </p:nvSpPr>
        <p:spPr>
          <a:xfrm rot="-9402940">
            <a:off x="7227010" y="-1229347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4"/>
          <p:cNvSpPr/>
          <p:nvPr/>
        </p:nvSpPr>
        <p:spPr>
          <a:xfrm rot="-8696747" flipH="1">
            <a:off x="1183384" y="403093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"/>
          <p:cNvSpPr/>
          <p:nvPr/>
        </p:nvSpPr>
        <p:spPr>
          <a:xfrm rot="-8696747" flipH="1">
            <a:off x="1196317" y="119161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4"/>
          <p:cNvSpPr/>
          <p:nvPr/>
        </p:nvSpPr>
        <p:spPr>
          <a:xfrm rot="3003405" flipH="1">
            <a:off x="8800006" y="899331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4"/>
          <p:cNvSpPr/>
          <p:nvPr/>
        </p:nvSpPr>
        <p:spPr>
          <a:xfrm rot="3003405" flipH="1">
            <a:off x="8589268" y="799075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4"/>
          <p:cNvSpPr/>
          <p:nvPr/>
        </p:nvSpPr>
        <p:spPr>
          <a:xfrm>
            <a:off x="-1442545" y="4539225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4"/>
          <p:cNvSpPr/>
          <p:nvPr/>
        </p:nvSpPr>
        <p:spPr>
          <a:xfrm rot="-8696747" flipH="1">
            <a:off x="450673" y="4308594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4"/>
          <p:cNvSpPr/>
          <p:nvPr/>
        </p:nvSpPr>
        <p:spPr>
          <a:xfrm rot="-8696747" flipH="1">
            <a:off x="169334" y="4282893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4"/>
          <p:cNvSpPr/>
          <p:nvPr/>
        </p:nvSpPr>
        <p:spPr>
          <a:xfrm rot="-9402940">
            <a:off x="7639810" y="-1004772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4"/>
          <p:cNvSpPr/>
          <p:nvPr/>
        </p:nvSpPr>
        <p:spPr>
          <a:xfrm>
            <a:off x="-2233145" y="4709500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4"/>
          <p:cNvSpPr/>
          <p:nvPr/>
        </p:nvSpPr>
        <p:spPr>
          <a:xfrm flipH="1">
            <a:off x="7409567" y="-232939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4"/>
          <p:cNvSpPr/>
          <p:nvPr/>
        </p:nvSpPr>
        <p:spPr>
          <a:xfrm flipH="1">
            <a:off x="-182933" y="1221086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4"/>
          <p:cNvSpPr/>
          <p:nvPr/>
        </p:nvSpPr>
        <p:spPr>
          <a:xfrm rot="7413608">
            <a:off x="-2233131" y="-1368798"/>
            <a:ext cx="3384846" cy="2905832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4"/>
          <p:cNvSpPr/>
          <p:nvPr/>
        </p:nvSpPr>
        <p:spPr>
          <a:xfrm rot="-1397060" flipH="1">
            <a:off x="7227010" y="4682363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"/>
          <p:cNvSpPr/>
          <p:nvPr/>
        </p:nvSpPr>
        <p:spPr>
          <a:xfrm rot="7796595">
            <a:off x="7963656" y="4742429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4"/>
          <p:cNvSpPr/>
          <p:nvPr/>
        </p:nvSpPr>
        <p:spPr>
          <a:xfrm rot="7796595">
            <a:off x="7752918" y="4894081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"/>
          <p:cNvSpPr/>
          <p:nvPr/>
        </p:nvSpPr>
        <p:spPr>
          <a:xfrm rot="-1397060" flipH="1">
            <a:off x="7639810" y="4457788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"/>
          <p:cNvSpPr/>
          <p:nvPr/>
        </p:nvSpPr>
        <p:spPr>
          <a:xfrm rot="10800000">
            <a:off x="6029617" y="4915104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2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768800" cy="10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4" name="Google Shape;204;p15"/>
          <p:cNvSpPr txBox="1">
            <a:spLocks noGrp="1"/>
          </p:cNvSpPr>
          <p:nvPr>
            <p:ph type="subTitle" idx="1"/>
          </p:nvPr>
        </p:nvSpPr>
        <p:spPr>
          <a:xfrm>
            <a:off x="720000" y="1723075"/>
            <a:ext cx="4189800" cy="208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5" name="Google Shape;205;p15"/>
          <p:cNvSpPr/>
          <p:nvPr/>
        </p:nvSpPr>
        <p:spPr>
          <a:xfrm rot="-9402940">
            <a:off x="7227010" y="-1229347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5"/>
          <p:cNvSpPr/>
          <p:nvPr/>
        </p:nvSpPr>
        <p:spPr>
          <a:xfrm rot="3003405" flipH="1">
            <a:off x="8800006" y="899331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"/>
          <p:cNvSpPr/>
          <p:nvPr/>
        </p:nvSpPr>
        <p:spPr>
          <a:xfrm rot="3003405" flipH="1">
            <a:off x="8589268" y="799075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-1442545" y="4539225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5"/>
          <p:cNvSpPr/>
          <p:nvPr/>
        </p:nvSpPr>
        <p:spPr>
          <a:xfrm rot="-8696747" flipH="1">
            <a:off x="450673" y="4308594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5"/>
          <p:cNvSpPr/>
          <p:nvPr/>
        </p:nvSpPr>
        <p:spPr>
          <a:xfrm rot="-8696747" flipH="1">
            <a:off x="169334" y="4282893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5"/>
          <p:cNvSpPr/>
          <p:nvPr/>
        </p:nvSpPr>
        <p:spPr>
          <a:xfrm rot="-9402940">
            <a:off x="7639810" y="-1004772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5"/>
          <p:cNvSpPr/>
          <p:nvPr/>
        </p:nvSpPr>
        <p:spPr>
          <a:xfrm>
            <a:off x="-2233145" y="4709500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5"/>
          <p:cNvSpPr/>
          <p:nvPr/>
        </p:nvSpPr>
        <p:spPr>
          <a:xfrm flipH="1">
            <a:off x="7409567" y="-232939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 flipH="1">
            <a:off x="7923372" y="3150575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5"/>
          <p:cNvSpPr/>
          <p:nvPr/>
        </p:nvSpPr>
        <p:spPr>
          <a:xfrm flipH="1">
            <a:off x="5488672" y="4603500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5"/>
          <p:cNvSpPr/>
          <p:nvPr/>
        </p:nvSpPr>
        <p:spPr>
          <a:xfrm rot="8696747">
            <a:off x="7672128" y="4694781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5"/>
          <p:cNvSpPr/>
          <p:nvPr/>
        </p:nvSpPr>
        <p:spPr>
          <a:xfrm rot="8696747">
            <a:off x="7740054" y="4422293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5"/>
          <p:cNvSpPr/>
          <p:nvPr/>
        </p:nvSpPr>
        <p:spPr>
          <a:xfrm flipH="1">
            <a:off x="6488347" y="4954975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5"/>
          <p:cNvSpPr/>
          <p:nvPr/>
        </p:nvSpPr>
        <p:spPr>
          <a:xfrm>
            <a:off x="8994028" y="2928686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5"/>
          <p:cNvSpPr/>
          <p:nvPr/>
        </p:nvSpPr>
        <p:spPr>
          <a:xfrm flipH="1">
            <a:off x="8681197" y="343575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8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0" name="Google Shape;340;p22"/>
          <p:cNvSpPr/>
          <p:nvPr/>
        </p:nvSpPr>
        <p:spPr>
          <a:xfrm rot="-9402940">
            <a:off x="7227010" y="-1229347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2"/>
          <p:cNvSpPr/>
          <p:nvPr/>
        </p:nvSpPr>
        <p:spPr>
          <a:xfrm rot="3003405" flipH="1">
            <a:off x="8800006" y="899331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2"/>
          <p:cNvSpPr/>
          <p:nvPr/>
        </p:nvSpPr>
        <p:spPr>
          <a:xfrm rot="3003405" flipH="1">
            <a:off x="8589268" y="799075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2"/>
          <p:cNvSpPr/>
          <p:nvPr/>
        </p:nvSpPr>
        <p:spPr>
          <a:xfrm rot="-9402940">
            <a:off x="7639810" y="-1004772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2"/>
          <p:cNvSpPr/>
          <p:nvPr/>
        </p:nvSpPr>
        <p:spPr>
          <a:xfrm rot="9402940" flipH="1">
            <a:off x="-567167" y="-1229347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2"/>
          <p:cNvSpPr/>
          <p:nvPr/>
        </p:nvSpPr>
        <p:spPr>
          <a:xfrm rot="-3003405">
            <a:off x="180261" y="899331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2"/>
          <p:cNvSpPr/>
          <p:nvPr/>
        </p:nvSpPr>
        <p:spPr>
          <a:xfrm rot="-3003405">
            <a:off x="424186" y="799075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2"/>
          <p:cNvSpPr/>
          <p:nvPr/>
        </p:nvSpPr>
        <p:spPr>
          <a:xfrm rot="9402940" flipH="1">
            <a:off x="-979967" y="-1004772"/>
            <a:ext cx="2481527" cy="1675922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5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27"/>
          <p:cNvSpPr txBox="1">
            <a:spLocks noGrp="1"/>
          </p:cNvSpPr>
          <p:nvPr>
            <p:ph type="title"/>
          </p:nvPr>
        </p:nvSpPr>
        <p:spPr>
          <a:xfrm>
            <a:off x="720000" y="1561138"/>
            <a:ext cx="2754600" cy="88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1" name="Google Shape;411;p27"/>
          <p:cNvSpPr txBox="1">
            <a:spLocks noGrp="1"/>
          </p:cNvSpPr>
          <p:nvPr>
            <p:ph type="subTitle" idx="1"/>
          </p:nvPr>
        </p:nvSpPr>
        <p:spPr>
          <a:xfrm>
            <a:off x="720050" y="2534163"/>
            <a:ext cx="27546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12" name="Google Shape;412;p27"/>
          <p:cNvSpPr/>
          <p:nvPr/>
        </p:nvSpPr>
        <p:spPr>
          <a:xfrm rot="1704713">
            <a:off x="3723961" y="2011341"/>
            <a:ext cx="2481471" cy="1675893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7"/>
          <p:cNvSpPr/>
          <p:nvPr/>
        </p:nvSpPr>
        <p:spPr>
          <a:xfrm rot="8696747">
            <a:off x="5616928" y="925849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7"/>
          <p:cNvSpPr/>
          <p:nvPr/>
        </p:nvSpPr>
        <p:spPr>
          <a:xfrm rot="8696747">
            <a:off x="5796404" y="1033160"/>
            <a:ext cx="161104" cy="16110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7"/>
          <p:cNvSpPr/>
          <p:nvPr/>
        </p:nvSpPr>
        <p:spPr>
          <a:xfrm flipH="1">
            <a:off x="5255472" y="1085838"/>
            <a:ext cx="3384878" cy="290586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"/>
          <p:cNvSpPr/>
          <p:nvPr/>
        </p:nvSpPr>
        <p:spPr>
          <a:xfrm flipH="1">
            <a:off x="4456897" y="1402776"/>
            <a:ext cx="3384878" cy="2575356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7"/>
          <p:cNvSpPr/>
          <p:nvPr/>
        </p:nvSpPr>
        <p:spPr>
          <a:xfrm>
            <a:off x="8193678" y="2169636"/>
            <a:ext cx="460648" cy="460724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"/>
          <p:cNvSpPr txBox="1">
            <a:spLocks noGrp="1"/>
          </p:cNvSpPr>
          <p:nvPr>
            <p:ph type="subTitle" idx="1"/>
          </p:nvPr>
        </p:nvSpPr>
        <p:spPr>
          <a:xfrm>
            <a:off x="932100" y="2833250"/>
            <a:ext cx="18978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3" name="Google Shape;223;p16"/>
          <p:cNvSpPr txBox="1">
            <a:spLocks noGrp="1"/>
          </p:cNvSpPr>
          <p:nvPr>
            <p:ph type="subTitle" idx="2"/>
          </p:nvPr>
        </p:nvSpPr>
        <p:spPr>
          <a:xfrm>
            <a:off x="932100" y="3080300"/>
            <a:ext cx="1897800" cy="6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4" name="Google Shape;224;p16"/>
          <p:cNvSpPr txBox="1">
            <a:spLocks noGrp="1"/>
          </p:cNvSpPr>
          <p:nvPr>
            <p:ph type="subTitle" idx="3"/>
          </p:nvPr>
        </p:nvSpPr>
        <p:spPr>
          <a:xfrm>
            <a:off x="3623100" y="2833250"/>
            <a:ext cx="18978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5" name="Google Shape;225;p16"/>
          <p:cNvSpPr txBox="1">
            <a:spLocks noGrp="1"/>
          </p:cNvSpPr>
          <p:nvPr>
            <p:ph type="subTitle" idx="4"/>
          </p:nvPr>
        </p:nvSpPr>
        <p:spPr>
          <a:xfrm>
            <a:off x="3623100" y="3080300"/>
            <a:ext cx="1897800" cy="6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6" name="Google Shape;226;p16"/>
          <p:cNvSpPr txBox="1">
            <a:spLocks noGrp="1"/>
          </p:cNvSpPr>
          <p:nvPr>
            <p:ph type="subTitle" idx="5"/>
          </p:nvPr>
        </p:nvSpPr>
        <p:spPr>
          <a:xfrm>
            <a:off x="6314100" y="2833250"/>
            <a:ext cx="1897800" cy="3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7" name="Google Shape;227;p16"/>
          <p:cNvSpPr txBox="1">
            <a:spLocks noGrp="1"/>
          </p:cNvSpPr>
          <p:nvPr>
            <p:ph type="subTitle" idx="6"/>
          </p:nvPr>
        </p:nvSpPr>
        <p:spPr>
          <a:xfrm>
            <a:off x="6314100" y="3080300"/>
            <a:ext cx="1897800" cy="6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8" name="Google Shape;228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949100" cy="101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9" name="Google Shape;229;p16"/>
          <p:cNvSpPr/>
          <p:nvPr/>
        </p:nvSpPr>
        <p:spPr>
          <a:xfrm rot="10800000" flipH="1">
            <a:off x="6972427" y="102668"/>
            <a:ext cx="127913" cy="109704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"/>
          <p:cNvSpPr/>
          <p:nvPr/>
        </p:nvSpPr>
        <p:spPr>
          <a:xfrm rot="-8883648">
            <a:off x="6805509" y="-1068846"/>
            <a:ext cx="3433408" cy="2318781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"/>
          <p:cNvSpPr/>
          <p:nvPr/>
        </p:nvSpPr>
        <p:spPr>
          <a:xfrm rot="-9391677">
            <a:off x="8258884" y="-594598"/>
            <a:ext cx="3384786" cy="2905780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6"/>
          <p:cNvSpPr/>
          <p:nvPr/>
        </p:nvSpPr>
        <p:spPr>
          <a:xfrm rot="9408510" flipH="1">
            <a:off x="7142489" y="251440"/>
            <a:ext cx="161102" cy="161102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"/>
          <p:cNvSpPr/>
          <p:nvPr/>
        </p:nvSpPr>
        <p:spPr>
          <a:xfrm rot="7337629" flipH="1">
            <a:off x="8016390" y="969658"/>
            <a:ext cx="127917" cy="109707"/>
          </a:xfrm>
          <a:custGeom>
            <a:avLst/>
            <a:gdLst/>
            <a:ahLst/>
            <a:cxnLst/>
            <a:rect l="l" t="t" r="r" b="b"/>
            <a:pathLst>
              <a:path w="3442" h="2952" extrusionOk="0">
                <a:moveTo>
                  <a:pt x="1965" y="0"/>
                </a:moveTo>
                <a:cubicBezTo>
                  <a:pt x="655" y="0"/>
                  <a:pt x="1" y="1596"/>
                  <a:pt x="917" y="2525"/>
                </a:cubicBezTo>
                <a:cubicBezTo>
                  <a:pt x="1216" y="2820"/>
                  <a:pt x="1584" y="2952"/>
                  <a:pt x="1946" y="2952"/>
                </a:cubicBezTo>
                <a:cubicBezTo>
                  <a:pt x="2708" y="2952"/>
                  <a:pt x="3441" y="2365"/>
                  <a:pt x="3441" y="1477"/>
                </a:cubicBezTo>
                <a:cubicBezTo>
                  <a:pt x="3441" y="667"/>
                  <a:pt x="2775" y="0"/>
                  <a:pt x="19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"/>
          <p:cNvSpPr/>
          <p:nvPr/>
        </p:nvSpPr>
        <p:spPr>
          <a:xfrm rot="8729222" flipH="1">
            <a:off x="8094067" y="1082818"/>
            <a:ext cx="460647" cy="460726"/>
          </a:xfrm>
          <a:custGeom>
            <a:avLst/>
            <a:gdLst/>
            <a:ahLst/>
            <a:cxnLst/>
            <a:rect l="l" t="t" r="r" b="b"/>
            <a:pathLst>
              <a:path w="4335" h="4335" extrusionOk="0">
                <a:moveTo>
                  <a:pt x="2168" y="1"/>
                </a:moveTo>
                <a:cubicBezTo>
                  <a:pt x="977" y="1"/>
                  <a:pt x="1" y="977"/>
                  <a:pt x="1" y="2168"/>
                </a:cubicBezTo>
                <a:cubicBezTo>
                  <a:pt x="1" y="3370"/>
                  <a:pt x="977" y="4335"/>
                  <a:pt x="2168" y="4335"/>
                </a:cubicBezTo>
                <a:cubicBezTo>
                  <a:pt x="3370" y="4335"/>
                  <a:pt x="4335" y="3370"/>
                  <a:pt x="4335" y="2168"/>
                </a:cubicBezTo>
                <a:cubicBezTo>
                  <a:pt x="4335" y="977"/>
                  <a:pt x="3370" y="1"/>
                  <a:pt x="216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6"/>
          <p:cNvSpPr/>
          <p:nvPr/>
        </p:nvSpPr>
        <p:spPr>
          <a:xfrm rot="-8760026">
            <a:off x="8083546" y="4465210"/>
            <a:ext cx="2481510" cy="1675930"/>
          </a:xfrm>
          <a:custGeom>
            <a:avLst/>
            <a:gdLst/>
            <a:ahLst/>
            <a:cxnLst/>
            <a:rect l="l" t="t" r="r" b="b"/>
            <a:pathLst>
              <a:path w="71601" h="48355" extrusionOk="0">
                <a:moveTo>
                  <a:pt x="13693" y="0"/>
                </a:moveTo>
                <a:cubicBezTo>
                  <a:pt x="7594" y="0"/>
                  <a:pt x="2737" y="3175"/>
                  <a:pt x="1917" y="13290"/>
                </a:cubicBezTo>
                <a:cubicBezTo>
                  <a:pt x="1" y="36959"/>
                  <a:pt x="24087" y="47044"/>
                  <a:pt x="33969" y="48139"/>
                </a:cubicBezTo>
                <a:cubicBezTo>
                  <a:pt x="35278" y="48284"/>
                  <a:pt x="36578" y="48354"/>
                  <a:pt x="37864" y="48354"/>
                </a:cubicBezTo>
                <a:cubicBezTo>
                  <a:pt x="56222" y="48354"/>
                  <a:pt x="71600" y="34062"/>
                  <a:pt x="65080" y="19219"/>
                </a:cubicBezTo>
                <a:cubicBezTo>
                  <a:pt x="61145" y="10267"/>
                  <a:pt x="56376" y="9156"/>
                  <a:pt x="51113" y="9156"/>
                </a:cubicBezTo>
                <a:cubicBezTo>
                  <a:pt x="49376" y="9156"/>
                  <a:pt x="47586" y="9277"/>
                  <a:pt x="45754" y="9277"/>
                </a:cubicBezTo>
                <a:cubicBezTo>
                  <a:pt x="43296" y="9277"/>
                  <a:pt x="40762" y="9059"/>
                  <a:pt x="38184" y="8039"/>
                </a:cubicBezTo>
                <a:cubicBezTo>
                  <a:pt x="32273" y="5700"/>
                  <a:pt x="21867" y="0"/>
                  <a:pt x="1369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6"/>
          <p:cNvSpPr/>
          <p:nvPr/>
        </p:nvSpPr>
        <p:spPr>
          <a:xfrm rot="-8100000" flipH="1">
            <a:off x="7243875" y="4804286"/>
            <a:ext cx="3384647" cy="2905661"/>
          </a:xfrm>
          <a:custGeom>
            <a:avLst/>
            <a:gdLst/>
            <a:ahLst/>
            <a:cxnLst/>
            <a:rect l="l" t="t" r="r" b="b"/>
            <a:pathLst>
              <a:path w="71426" h="61318" extrusionOk="0">
                <a:moveTo>
                  <a:pt x="41063" y="0"/>
                </a:moveTo>
                <a:cubicBezTo>
                  <a:pt x="32303" y="0"/>
                  <a:pt x="23393" y="5576"/>
                  <a:pt x="24408" y="15328"/>
                </a:cubicBezTo>
                <a:cubicBezTo>
                  <a:pt x="24408" y="15376"/>
                  <a:pt x="24420" y="15435"/>
                  <a:pt x="24420" y="15519"/>
                </a:cubicBezTo>
                <a:cubicBezTo>
                  <a:pt x="24586" y="18043"/>
                  <a:pt x="22610" y="20162"/>
                  <a:pt x="20098" y="20233"/>
                </a:cubicBezTo>
                <a:cubicBezTo>
                  <a:pt x="10811" y="20448"/>
                  <a:pt x="2822" y="27615"/>
                  <a:pt x="1107" y="36676"/>
                </a:cubicBezTo>
                <a:cubicBezTo>
                  <a:pt x="0" y="42510"/>
                  <a:pt x="1810" y="48892"/>
                  <a:pt x="6072" y="53035"/>
                </a:cubicBezTo>
                <a:cubicBezTo>
                  <a:pt x="9263" y="56107"/>
                  <a:pt x="13537" y="57809"/>
                  <a:pt x="17800" y="58964"/>
                </a:cubicBezTo>
                <a:cubicBezTo>
                  <a:pt x="23742" y="60590"/>
                  <a:pt x="29902" y="61318"/>
                  <a:pt x="36065" y="61318"/>
                </a:cubicBezTo>
                <a:cubicBezTo>
                  <a:pt x="38793" y="61318"/>
                  <a:pt x="41521" y="61175"/>
                  <a:pt x="44232" y="60905"/>
                </a:cubicBezTo>
                <a:cubicBezTo>
                  <a:pt x="52507" y="60072"/>
                  <a:pt x="61234" y="57690"/>
                  <a:pt x="66592" y="51321"/>
                </a:cubicBezTo>
                <a:cubicBezTo>
                  <a:pt x="69461" y="47892"/>
                  <a:pt x="71092" y="43546"/>
                  <a:pt x="71354" y="39117"/>
                </a:cubicBezTo>
                <a:cubicBezTo>
                  <a:pt x="71426" y="37926"/>
                  <a:pt x="71390" y="36712"/>
                  <a:pt x="71259" y="35521"/>
                </a:cubicBezTo>
                <a:cubicBezTo>
                  <a:pt x="70616" y="29925"/>
                  <a:pt x="67747" y="24651"/>
                  <a:pt x="63520" y="20924"/>
                </a:cubicBezTo>
                <a:cubicBezTo>
                  <a:pt x="62020" y="19602"/>
                  <a:pt x="60293" y="18412"/>
                  <a:pt x="59305" y="16662"/>
                </a:cubicBezTo>
                <a:cubicBezTo>
                  <a:pt x="57662" y="13697"/>
                  <a:pt x="57781" y="10304"/>
                  <a:pt x="55721" y="7387"/>
                </a:cubicBezTo>
                <a:cubicBezTo>
                  <a:pt x="53673" y="4470"/>
                  <a:pt x="50673" y="2195"/>
                  <a:pt x="47304" y="1017"/>
                </a:cubicBezTo>
                <a:cubicBezTo>
                  <a:pt x="45330" y="332"/>
                  <a:pt x="43201" y="0"/>
                  <a:pt x="41063" y="0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120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nga One"/>
              <a:buNone/>
              <a:defRPr sz="2800">
                <a:solidFill>
                  <a:schemeClr val="dk1"/>
                </a:solidFill>
                <a:latin typeface="Changa One"/>
                <a:ea typeface="Changa One"/>
                <a:cs typeface="Changa One"/>
                <a:sym typeface="Changa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60" r:id="rId5"/>
    <p:sldLayoutId id="2147483661" r:id="rId6"/>
    <p:sldLayoutId id="2147483668" r:id="rId7"/>
    <p:sldLayoutId id="2147483673" r:id="rId8"/>
    <p:sldLayoutId id="214748368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opper.j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33"/>
          <p:cNvSpPr txBox="1">
            <a:spLocks noGrp="1"/>
          </p:cNvSpPr>
          <p:nvPr>
            <p:ph type="ctrTitle"/>
          </p:nvPr>
        </p:nvSpPr>
        <p:spPr>
          <a:xfrm>
            <a:off x="0" y="2444985"/>
            <a:ext cx="9143999" cy="145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latin typeface="Gilroy-Bold" panose="00000800000000000000" pitchFamily="2" charset="0"/>
                <a:cs typeface="Calibri Light"/>
              </a:rPr>
              <a:t> Bootstrap</a:t>
            </a:r>
            <a:endParaRPr sz="4800" dirty="0"/>
          </a:p>
        </p:txBody>
      </p:sp>
      <p:sp>
        <p:nvSpPr>
          <p:cNvPr id="464" name="Google Shape;464;p33"/>
          <p:cNvSpPr txBox="1">
            <a:spLocks noGrp="1"/>
          </p:cNvSpPr>
          <p:nvPr>
            <p:ph type="subTitle" idx="1"/>
          </p:nvPr>
        </p:nvSpPr>
        <p:spPr>
          <a:xfrm>
            <a:off x="3442855" y="3898185"/>
            <a:ext cx="2982073" cy="84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>
                <a:latin typeface="Gilroy" panose="00000500000000000000" pitchFamily="2" charset="0"/>
                <a:cs typeface="Calibri"/>
              </a:rPr>
              <a:t>BY OSS CLUB AIT</a:t>
            </a:r>
          </a:p>
        </p:txBody>
      </p:sp>
      <p:pic>
        <p:nvPicPr>
          <p:cNvPr id="87" name="Picture 4" descr="Circle&#10;&#10;Description automatically generated">
            <a:extLst>
              <a:ext uri="{FF2B5EF4-FFF2-40B4-BE49-F238E27FC236}">
                <a16:creationId xmlns:a16="http://schemas.microsoft.com/office/drawing/2014/main" id="{2BB3FAAC-EECD-468F-8972-6F5E3FDF3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665" y="399015"/>
            <a:ext cx="2683361" cy="26126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72B0-C049-4F9D-97F0-68CC56FD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roy-Bold" panose="00000800000000000000" pitchFamily="2" charset="0"/>
              </a:rPr>
              <a:t>Available Break-points</a:t>
            </a:r>
          </a:p>
        </p:txBody>
      </p:sp>
      <p:pic>
        <p:nvPicPr>
          <p:cNvPr id="5" name="Picture 4" descr="Table&#10;&#10;Description automatically generated with low confidence">
            <a:extLst>
              <a:ext uri="{FF2B5EF4-FFF2-40B4-BE49-F238E27FC236}">
                <a16:creationId xmlns:a16="http://schemas.microsoft.com/office/drawing/2014/main" id="{0BBDE02C-94F8-484E-A6BF-39B9A274E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26" y="1618844"/>
            <a:ext cx="8446347" cy="296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06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45"/>
          <p:cNvSpPr txBox="1">
            <a:spLocks noGrp="1"/>
          </p:cNvSpPr>
          <p:nvPr>
            <p:ph type="title"/>
          </p:nvPr>
        </p:nvSpPr>
        <p:spPr>
          <a:xfrm>
            <a:off x="608317" y="1999050"/>
            <a:ext cx="8207615" cy="15395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>
                <a:latin typeface="Gilroy-Bold" panose="00000800000000000000" pitchFamily="2" charset="0"/>
                <a:cs typeface="Calibri Light"/>
              </a:rPr>
              <a:t>Doubts</a:t>
            </a:r>
            <a:r>
              <a:rPr lang="en-US" b="1" dirty="0">
                <a:latin typeface="Arial Rounded MT Bold"/>
                <a:cs typeface="Calibri Light"/>
              </a:rPr>
              <a:t> </a:t>
            </a:r>
            <a:endParaRPr dirty="0"/>
          </a:p>
        </p:txBody>
      </p:sp>
      <p:sp>
        <p:nvSpPr>
          <p:cNvPr id="874" name="Google Shape;874;p45"/>
          <p:cNvSpPr/>
          <p:nvPr/>
        </p:nvSpPr>
        <p:spPr>
          <a:xfrm>
            <a:off x="1875759" y="3661880"/>
            <a:ext cx="1906482" cy="1237858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solidFill>
            <a:srgbClr val="4D6BD6">
              <a:alpha val="6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45"/>
          <p:cNvSpPr/>
          <p:nvPr/>
        </p:nvSpPr>
        <p:spPr>
          <a:xfrm>
            <a:off x="7333026" y="4538715"/>
            <a:ext cx="1906482" cy="1237858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solidFill>
            <a:srgbClr val="FFFFFF">
              <a:alpha val="6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45"/>
          <p:cNvSpPr/>
          <p:nvPr/>
        </p:nvSpPr>
        <p:spPr>
          <a:xfrm>
            <a:off x="5533391" y="989505"/>
            <a:ext cx="1906482" cy="1237858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solidFill>
            <a:srgbClr val="8BA5FF">
              <a:alpha val="6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45"/>
          <p:cNvSpPr/>
          <p:nvPr/>
        </p:nvSpPr>
        <p:spPr>
          <a:xfrm>
            <a:off x="1991352" y="3744914"/>
            <a:ext cx="2233742" cy="1412730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45"/>
          <p:cNvSpPr/>
          <p:nvPr/>
        </p:nvSpPr>
        <p:spPr>
          <a:xfrm>
            <a:off x="7268241" y="4326229"/>
            <a:ext cx="2233742" cy="1450344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45"/>
          <p:cNvSpPr/>
          <p:nvPr/>
        </p:nvSpPr>
        <p:spPr>
          <a:xfrm>
            <a:off x="4960430" y="637881"/>
            <a:ext cx="2233742" cy="1450344"/>
          </a:xfrm>
          <a:custGeom>
            <a:avLst/>
            <a:gdLst/>
            <a:ahLst/>
            <a:cxnLst/>
            <a:rect l="l" t="t" r="r" b="b"/>
            <a:pathLst>
              <a:path w="29962" h="19454" extrusionOk="0">
                <a:moveTo>
                  <a:pt x="12982" y="1"/>
                </a:moveTo>
                <a:cubicBezTo>
                  <a:pt x="3874" y="1"/>
                  <a:pt x="0" y="13947"/>
                  <a:pt x="9003" y="18403"/>
                </a:cubicBezTo>
                <a:cubicBezTo>
                  <a:pt x="10476" y="19130"/>
                  <a:pt x="11984" y="19454"/>
                  <a:pt x="13452" y="19454"/>
                </a:cubicBezTo>
                <a:cubicBezTo>
                  <a:pt x="22485" y="19454"/>
                  <a:pt x="29961" y="7187"/>
                  <a:pt x="17886" y="1246"/>
                </a:cubicBezTo>
                <a:cubicBezTo>
                  <a:pt x="16131" y="381"/>
                  <a:pt x="14485" y="1"/>
                  <a:pt x="12982" y="1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Google Shape;1393;p66"/>
          <p:cNvSpPr txBox="1">
            <a:spLocks noGrp="1"/>
          </p:cNvSpPr>
          <p:nvPr>
            <p:ph type="title"/>
          </p:nvPr>
        </p:nvSpPr>
        <p:spPr>
          <a:xfrm>
            <a:off x="882763" y="2129100"/>
            <a:ext cx="2754600" cy="885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Gilroy-Bold" panose="00000800000000000000" pitchFamily="2" charset="0"/>
                <a:cs typeface="Calibri Light"/>
              </a:rPr>
              <a:t>THANK YOU  </a:t>
            </a:r>
            <a:endParaRPr sz="3600" b="1" dirty="0"/>
          </a:p>
        </p:txBody>
      </p:sp>
      <p:sp>
        <p:nvSpPr>
          <p:cNvPr id="1394" name="Google Shape;1394;p66"/>
          <p:cNvSpPr txBox="1">
            <a:spLocks noGrp="1"/>
          </p:cNvSpPr>
          <p:nvPr>
            <p:ph type="subTitle" idx="1"/>
          </p:nvPr>
        </p:nvSpPr>
        <p:spPr>
          <a:xfrm>
            <a:off x="1348264" y="3416349"/>
            <a:ext cx="27546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>
                <a:latin typeface="Gilroy" panose="00000500000000000000" pitchFamily="2" charset="0"/>
                <a:cs typeface="Calibri"/>
              </a:rPr>
              <a:t>BY OSS CLUB AIT</a:t>
            </a:r>
          </a:p>
        </p:txBody>
      </p:sp>
      <p:pic>
        <p:nvPicPr>
          <p:cNvPr id="6" name="Picture 4" descr="Circle&#10;&#10;Description automatically generated">
            <a:extLst>
              <a:ext uri="{FF2B5EF4-FFF2-40B4-BE49-F238E27FC236}">
                <a16:creationId xmlns:a16="http://schemas.microsoft.com/office/drawing/2014/main" id="{18DCC942-3587-4C76-9DD5-A1B0056C6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310" y="1191641"/>
            <a:ext cx="3361426" cy="327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8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34"/>
          <p:cNvSpPr txBox="1">
            <a:spLocks noGrp="1"/>
          </p:cNvSpPr>
          <p:nvPr>
            <p:ph type="title"/>
          </p:nvPr>
        </p:nvSpPr>
        <p:spPr>
          <a:xfrm>
            <a:off x="1368110" y="341925"/>
            <a:ext cx="705589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ilroy-Bold" panose="00000800000000000000" pitchFamily="2" charset="0"/>
              </a:rPr>
              <a:t>Topics to be covered</a:t>
            </a:r>
            <a:endParaRPr dirty="0"/>
          </a:p>
        </p:txBody>
      </p:sp>
      <p:sp>
        <p:nvSpPr>
          <p:cNvPr id="553" name="Google Shape;553;p34"/>
          <p:cNvSpPr txBox="1">
            <a:spLocks noGrp="1"/>
          </p:cNvSpPr>
          <p:nvPr>
            <p:ph type="body" idx="1"/>
          </p:nvPr>
        </p:nvSpPr>
        <p:spPr>
          <a:xfrm>
            <a:off x="1368110" y="1625600"/>
            <a:ext cx="7704000" cy="3040596"/>
          </a:xfrm>
          <a:prstGeom prst="rect">
            <a:avLst/>
          </a:prstGeom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Introduction to Bootstrap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Linking bootstrap CSS and </a:t>
            </a:r>
            <a:r>
              <a:rPr lang="en-US" sz="2000" b="1" dirty="0" err="1">
                <a:latin typeface="Gilroy" panose="00000500000000000000" pitchFamily="2" charset="0"/>
                <a:cs typeface="Calibri"/>
              </a:rPr>
              <a:t>Javascript</a:t>
            </a:r>
            <a:endParaRPr lang="en-US" sz="2000" b="1" dirty="0">
              <a:latin typeface="Gilroy" panose="00000500000000000000" pitchFamily="2" charset="0"/>
              <a:cs typeface="Calibri"/>
            </a:endParaRP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Download bundle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Container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Introduction to bootstrap grid</a:t>
            </a:r>
          </a:p>
          <a:p>
            <a:pPr marL="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ilroy" panose="00000500000000000000" pitchFamily="2" charset="0"/>
                <a:cs typeface="Calibri"/>
              </a:rPr>
              <a:t>Break-points/ </a:t>
            </a:r>
            <a:r>
              <a:rPr lang="en-US" sz="2000" b="1" dirty="0" err="1">
                <a:latin typeface="Gilroy" panose="00000500000000000000" pitchFamily="2" charset="0"/>
                <a:cs typeface="Calibri"/>
              </a:rPr>
              <a:t>Resposiveness</a:t>
            </a:r>
            <a:endParaRPr lang="en-US" sz="2000" b="1" dirty="0">
              <a:latin typeface="Gilroy" panose="00000500000000000000" pitchFamily="2" charset="0"/>
              <a:cs typeface="Calibri"/>
            </a:endParaRPr>
          </a:p>
          <a:p>
            <a:pPr marL="342900">
              <a:buFont typeface="Arial" panose="020B0604020202020204" pitchFamily="34" charset="0"/>
              <a:buChar char="•"/>
            </a:pPr>
            <a:endParaRPr lang="en-US" sz="2000" b="1" dirty="0">
              <a:latin typeface="Gilroy" panose="00000500000000000000" pitchFamily="2" charset="0"/>
              <a:cs typeface="Calibri"/>
            </a:endParaRPr>
          </a:p>
        </p:txBody>
      </p:sp>
      <p:pic>
        <p:nvPicPr>
          <p:cNvPr id="4" name="Picture 3" descr="Circle&#10;&#10;Description automatically generated">
            <a:extLst>
              <a:ext uri="{FF2B5EF4-FFF2-40B4-BE49-F238E27FC236}">
                <a16:creationId xmlns:a16="http://schemas.microsoft.com/office/drawing/2014/main" id="{FE16C280-A63F-4A9A-B54D-01C076229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33" y="177158"/>
            <a:ext cx="893140" cy="9022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37"/>
          <p:cNvSpPr txBox="1">
            <a:spLocks noGrp="1"/>
          </p:cNvSpPr>
          <p:nvPr>
            <p:ph type="subTitle" idx="1"/>
          </p:nvPr>
        </p:nvSpPr>
        <p:spPr>
          <a:xfrm>
            <a:off x="4632438" y="1137825"/>
            <a:ext cx="3806100" cy="30978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Bootstrap is </a:t>
            </a:r>
            <a:r>
              <a:rPr lang="en-US" sz="1800" b="1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a framework to</a:t>
            </a:r>
          </a:p>
          <a:p>
            <a:pPr algn="l"/>
            <a:r>
              <a:rPr lang="en-US" sz="1800" b="1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help you design websites</a:t>
            </a:r>
          </a:p>
          <a:p>
            <a:pPr algn="l"/>
            <a:r>
              <a:rPr lang="en-US" sz="1800" b="1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faster and easier</a:t>
            </a:r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. It includes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HTML and CSS based design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templates for typography,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forms, buttons, tables,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navigation, modals, image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carousels, etc. It also gives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you support for JavaScript</a:t>
            </a:r>
          </a:p>
          <a:p>
            <a:pPr algn="l"/>
            <a:r>
              <a:rPr lang="en-US" sz="1800" b="0" i="0" dirty="0">
                <a:solidFill>
                  <a:schemeClr val="tx2">
                    <a:lumMod val="25000"/>
                  </a:schemeClr>
                </a:solidFill>
                <a:effectLst/>
                <a:latin typeface="Gilroy" panose="00000500000000000000" pitchFamily="2" charset="0"/>
              </a:rPr>
              <a:t>Plugins.</a:t>
            </a:r>
          </a:p>
        </p:txBody>
      </p:sp>
      <p:grpSp>
        <p:nvGrpSpPr>
          <p:cNvPr id="651" name="Google Shape;651;p37"/>
          <p:cNvGrpSpPr/>
          <p:nvPr/>
        </p:nvGrpSpPr>
        <p:grpSpPr>
          <a:xfrm>
            <a:off x="719851" y="1137825"/>
            <a:ext cx="3384933" cy="2867851"/>
            <a:chOff x="719851" y="1253577"/>
            <a:chExt cx="3384933" cy="2867851"/>
          </a:xfrm>
        </p:grpSpPr>
        <p:sp>
          <p:nvSpPr>
            <p:cNvPr id="652" name="Google Shape;652;p37"/>
            <p:cNvSpPr/>
            <p:nvPr/>
          </p:nvSpPr>
          <p:spPr>
            <a:xfrm>
              <a:off x="790617" y="1276273"/>
              <a:ext cx="3314166" cy="2845155"/>
            </a:xfrm>
            <a:custGeom>
              <a:avLst/>
              <a:gdLst/>
              <a:ahLst/>
              <a:cxnLst/>
              <a:rect l="l" t="t" r="r" b="b"/>
              <a:pathLst>
                <a:path w="71426" h="61318" extrusionOk="0">
                  <a:moveTo>
                    <a:pt x="41063" y="0"/>
                  </a:moveTo>
                  <a:cubicBezTo>
                    <a:pt x="32303" y="0"/>
                    <a:pt x="23393" y="5576"/>
                    <a:pt x="24408" y="15328"/>
                  </a:cubicBezTo>
                  <a:cubicBezTo>
                    <a:pt x="24408" y="15376"/>
                    <a:pt x="24420" y="15435"/>
                    <a:pt x="24420" y="15519"/>
                  </a:cubicBezTo>
                  <a:cubicBezTo>
                    <a:pt x="24586" y="18043"/>
                    <a:pt x="22610" y="20162"/>
                    <a:pt x="20098" y="20233"/>
                  </a:cubicBezTo>
                  <a:cubicBezTo>
                    <a:pt x="10811" y="20448"/>
                    <a:pt x="2822" y="27615"/>
                    <a:pt x="1107" y="36676"/>
                  </a:cubicBezTo>
                  <a:cubicBezTo>
                    <a:pt x="0" y="42510"/>
                    <a:pt x="1810" y="48892"/>
                    <a:pt x="6072" y="53035"/>
                  </a:cubicBezTo>
                  <a:cubicBezTo>
                    <a:pt x="9263" y="56107"/>
                    <a:pt x="13537" y="57809"/>
                    <a:pt x="17800" y="58964"/>
                  </a:cubicBezTo>
                  <a:cubicBezTo>
                    <a:pt x="23742" y="60590"/>
                    <a:pt x="29902" y="61318"/>
                    <a:pt x="36065" y="61318"/>
                  </a:cubicBezTo>
                  <a:cubicBezTo>
                    <a:pt x="38793" y="61318"/>
                    <a:pt x="41521" y="61175"/>
                    <a:pt x="44232" y="60905"/>
                  </a:cubicBezTo>
                  <a:cubicBezTo>
                    <a:pt x="52507" y="60072"/>
                    <a:pt x="61234" y="57690"/>
                    <a:pt x="66592" y="51321"/>
                  </a:cubicBezTo>
                  <a:cubicBezTo>
                    <a:pt x="69461" y="47892"/>
                    <a:pt x="71092" y="43546"/>
                    <a:pt x="71354" y="39117"/>
                  </a:cubicBezTo>
                  <a:cubicBezTo>
                    <a:pt x="71426" y="37926"/>
                    <a:pt x="71390" y="36712"/>
                    <a:pt x="71259" y="35521"/>
                  </a:cubicBezTo>
                  <a:cubicBezTo>
                    <a:pt x="70616" y="29925"/>
                    <a:pt x="67747" y="24651"/>
                    <a:pt x="63520" y="20924"/>
                  </a:cubicBezTo>
                  <a:cubicBezTo>
                    <a:pt x="62020" y="19602"/>
                    <a:pt x="60293" y="18412"/>
                    <a:pt x="59305" y="16662"/>
                  </a:cubicBezTo>
                  <a:cubicBezTo>
                    <a:pt x="57662" y="13697"/>
                    <a:pt x="57781" y="10304"/>
                    <a:pt x="55721" y="7387"/>
                  </a:cubicBezTo>
                  <a:cubicBezTo>
                    <a:pt x="53673" y="4470"/>
                    <a:pt x="50673" y="2195"/>
                    <a:pt x="47304" y="1017"/>
                  </a:cubicBezTo>
                  <a:cubicBezTo>
                    <a:pt x="45330" y="332"/>
                    <a:pt x="43201" y="0"/>
                    <a:pt x="4106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7"/>
            <p:cNvSpPr/>
            <p:nvPr/>
          </p:nvSpPr>
          <p:spPr>
            <a:xfrm flipH="1">
              <a:off x="719851" y="1623209"/>
              <a:ext cx="3314145" cy="2238019"/>
            </a:xfrm>
            <a:custGeom>
              <a:avLst/>
              <a:gdLst/>
              <a:ahLst/>
              <a:cxnLst/>
              <a:rect l="l" t="t" r="r" b="b"/>
              <a:pathLst>
                <a:path w="71603" h="48353" extrusionOk="0">
                  <a:moveTo>
                    <a:pt x="13693" y="1"/>
                  </a:moveTo>
                  <a:cubicBezTo>
                    <a:pt x="7593" y="1"/>
                    <a:pt x="2736" y="3175"/>
                    <a:pt x="1917" y="13290"/>
                  </a:cubicBezTo>
                  <a:cubicBezTo>
                    <a:pt x="0" y="36972"/>
                    <a:pt x="24098" y="47044"/>
                    <a:pt x="33957" y="48140"/>
                  </a:cubicBezTo>
                  <a:cubicBezTo>
                    <a:pt x="35259" y="48283"/>
                    <a:pt x="36553" y="48353"/>
                    <a:pt x="37833" y="48353"/>
                  </a:cubicBezTo>
                  <a:cubicBezTo>
                    <a:pt x="56200" y="48353"/>
                    <a:pt x="71602" y="34056"/>
                    <a:pt x="65080" y="19208"/>
                  </a:cubicBezTo>
                  <a:cubicBezTo>
                    <a:pt x="61146" y="10267"/>
                    <a:pt x="56377" y="9156"/>
                    <a:pt x="51117" y="9156"/>
                  </a:cubicBezTo>
                  <a:cubicBezTo>
                    <a:pt x="49376" y="9156"/>
                    <a:pt x="47581" y="9277"/>
                    <a:pt x="45745" y="9277"/>
                  </a:cubicBezTo>
                  <a:cubicBezTo>
                    <a:pt x="43289" y="9277"/>
                    <a:pt x="40758" y="9059"/>
                    <a:pt x="38184" y="8040"/>
                  </a:cubicBezTo>
                  <a:cubicBezTo>
                    <a:pt x="32272" y="5701"/>
                    <a:pt x="21867" y="1"/>
                    <a:pt x="13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4" name="Google Shape;654;p37"/>
            <p:cNvGrpSpPr/>
            <p:nvPr/>
          </p:nvGrpSpPr>
          <p:grpSpPr>
            <a:xfrm>
              <a:off x="790627" y="1253577"/>
              <a:ext cx="3251730" cy="2363225"/>
              <a:chOff x="720000" y="1335000"/>
              <a:chExt cx="2893255" cy="2102700"/>
            </a:xfrm>
          </p:grpSpPr>
          <p:sp>
            <p:nvSpPr>
              <p:cNvPr id="655" name="Google Shape;655;p37"/>
              <p:cNvSpPr/>
              <p:nvPr/>
            </p:nvSpPr>
            <p:spPr>
              <a:xfrm>
                <a:off x="1668121" y="2121463"/>
                <a:ext cx="924025" cy="1076150"/>
              </a:xfrm>
              <a:custGeom>
                <a:avLst/>
                <a:gdLst/>
                <a:ahLst/>
                <a:cxnLst/>
                <a:rect l="l" t="t" r="r" b="b"/>
                <a:pathLst>
                  <a:path w="9014" h="10498" extrusionOk="0">
                    <a:moveTo>
                      <a:pt x="4976" y="0"/>
                    </a:moveTo>
                    <a:cubicBezTo>
                      <a:pt x="4848" y="0"/>
                      <a:pt x="4717" y="7"/>
                      <a:pt x="4584" y="20"/>
                    </a:cubicBezTo>
                    <a:cubicBezTo>
                      <a:pt x="4584" y="20"/>
                      <a:pt x="155" y="246"/>
                      <a:pt x="0" y="4961"/>
                    </a:cubicBezTo>
                    <a:cubicBezTo>
                      <a:pt x="0" y="4961"/>
                      <a:pt x="72" y="7557"/>
                      <a:pt x="1477" y="8509"/>
                    </a:cubicBezTo>
                    <a:cubicBezTo>
                      <a:pt x="2870" y="9462"/>
                      <a:pt x="2798" y="10497"/>
                      <a:pt x="2798" y="10497"/>
                    </a:cubicBezTo>
                    <a:lnTo>
                      <a:pt x="6489" y="10497"/>
                    </a:lnTo>
                    <a:cubicBezTo>
                      <a:pt x="6489" y="10497"/>
                      <a:pt x="6346" y="9176"/>
                      <a:pt x="6942" y="8426"/>
                    </a:cubicBezTo>
                    <a:cubicBezTo>
                      <a:pt x="7537" y="7688"/>
                      <a:pt x="9013" y="6140"/>
                      <a:pt x="8787" y="3842"/>
                    </a:cubicBezTo>
                    <a:cubicBezTo>
                      <a:pt x="8585" y="1699"/>
                      <a:pt x="7073" y="0"/>
                      <a:pt x="497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37"/>
              <p:cNvSpPr/>
              <p:nvPr/>
            </p:nvSpPr>
            <p:spPr>
              <a:xfrm>
                <a:off x="1929318" y="3264970"/>
                <a:ext cx="455349" cy="55048"/>
              </a:xfrm>
              <a:custGeom>
                <a:avLst/>
                <a:gdLst/>
                <a:ahLst/>
                <a:cxnLst/>
                <a:rect l="l" t="t" r="r" b="b"/>
                <a:pathLst>
                  <a:path w="4442" h="537" extrusionOk="0">
                    <a:moveTo>
                      <a:pt x="2618" y="1"/>
                    </a:moveTo>
                    <a:cubicBezTo>
                      <a:pt x="1800" y="1"/>
                      <a:pt x="966" y="91"/>
                      <a:pt x="191" y="176"/>
                    </a:cubicBezTo>
                    <a:cubicBezTo>
                      <a:pt x="0" y="212"/>
                      <a:pt x="0" y="509"/>
                      <a:pt x="191" y="509"/>
                    </a:cubicBezTo>
                    <a:cubicBezTo>
                      <a:pt x="434" y="498"/>
                      <a:pt x="677" y="494"/>
                      <a:pt x="920" y="494"/>
                    </a:cubicBezTo>
                    <a:cubicBezTo>
                      <a:pt x="1693" y="494"/>
                      <a:pt x="2465" y="536"/>
                      <a:pt x="3235" y="536"/>
                    </a:cubicBezTo>
                    <a:cubicBezTo>
                      <a:pt x="3550" y="536"/>
                      <a:pt x="3865" y="529"/>
                      <a:pt x="4179" y="509"/>
                    </a:cubicBezTo>
                    <a:cubicBezTo>
                      <a:pt x="4382" y="485"/>
                      <a:pt x="4441" y="188"/>
                      <a:pt x="4227" y="152"/>
                    </a:cubicBezTo>
                    <a:cubicBezTo>
                      <a:pt x="3714" y="42"/>
                      <a:pt x="3170" y="1"/>
                      <a:pt x="26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37"/>
              <p:cNvSpPr/>
              <p:nvPr/>
            </p:nvSpPr>
            <p:spPr>
              <a:xfrm>
                <a:off x="1979343" y="3385625"/>
                <a:ext cx="376007" cy="5207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508" extrusionOk="0">
                    <a:moveTo>
                      <a:pt x="2183" y="0"/>
                    </a:moveTo>
                    <a:cubicBezTo>
                      <a:pt x="1508" y="0"/>
                      <a:pt x="816" y="91"/>
                      <a:pt x="203" y="178"/>
                    </a:cubicBezTo>
                    <a:cubicBezTo>
                      <a:pt x="0" y="189"/>
                      <a:pt x="48" y="487"/>
                      <a:pt x="227" y="487"/>
                    </a:cubicBezTo>
                    <a:cubicBezTo>
                      <a:pt x="689" y="467"/>
                      <a:pt x="1143" y="437"/>
                      <a:pt x="1603" y="437"/>
                    </a:cubicBezTo>
                    <a:cubicBezTo>
                      <a:pt x="1676" y="437"/>
                      <a:pt x="1749" y="438"/>
                      <a:pt x="1822" y="440"/>
                    </a:cubicBezTo>
                    <a:cubicBezTo>
                      <a:pt x="2263" y="440"/>
                      <a:pt x="2721" y="507"/>
                      <a:pt x="3161" y="507"/>
                    </a:cubicBezTo>
                    <a:cubicBezTo>
                      <a:pt x="3243" y="507"/>
                      <a:pt x="3325" y="505"/>
                      <a:pt x="3406" y="499"/>
                    </a:cubicBezTo>
                    <a:cubicBezTo>
                      <a:pt x="3608" y="487"/>
                      <a:pt x="3668" y="201"/>
                      <a:pt x="3453" y="142"/>
                    </a:cubicBezTo>
                    <a:cubicBezTo>
                      <a:pt x="3054" y="39"/>
                      <a:pt x="2622" y="0"/>
                      <a:pt x="21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37"/>
              <p:cNvSpPr/>
              <p:nvPr/>
            </p:nvSpPr>
            <p:spPr>
              <a:xfrm>
                <a:off x="1968375" y="2751596"/>
                <a:ext cx="326187" cy="464370"/>
              </a:xfrm>
              <a:custGeom>
                <a:avLst/>
                <a:gdLst/>
                <a:ahLst/>
                <a:cxnLst/>
                <a:rect l="l" t="t" r="r" b="b"/>
                <a:pathLst>
                  <a:path w="3182" h="4530" extrusionOk="0">
                    <a:moveTo>
                      <a:pt x="2916" y="1"/>
                    </a:moveTo>
                    <a:cubicBezTo>
                      <a:pt x="2823" y="1"/>
                      <a:pt x="2727" y="49"/>
                      <a:pt x="2679" y="159"/>
                    </a:cubicBezTo>
                    <a:cubicBezTo>
                      <a:pt x="2679" y="159"/>
                      <a:pt x="2679" y="159"/>
                      <a:pt x="2679" y="159"/>
                    </a:cubicBezTo>
                    <a:lnTo>
                      <a:pt x="2679" y="159"/>
                    </a:lnTo>
                    <a:cubicBezTo>
                      <a:pt x="2623" y="294"/>
                      <a:pt x="2324" y="1073"/>
                      <a:pt x="2001" y="1073"/>
                    </a:cubicBezTo>
                    <a:cubicBezTo>
                      <a:pt x="1981" y="1073"/>
                      <a:pt x="1961" y="1070"/>
                      <a:pt x="1941" y="1064"/>
                    </a:cubicBezTo>
                    <a:cubicBezTo>
                      <a:pt x="1846" y="1040"/>
                      <a:pt x="1751" y="267"/>
                      <a:pt x="1727" y="183"/>
                    </a:cubicBezTo>
                    <a:cubicBezTo>
                      <a:pt x="1709" y="81"/>
                      <a:pt x="1611" y="27"/>
                      <a:pt x="1514" y="27"/>
                    </a:cubicBezTo>
                    <a:cubicBezTo>
                      <a:pt x="1420" y="27"/>
                      <a:pt x="1328" y="78"/>
                      <a:pt x="1310" y="183"/>
                    </a:cubicBezTo>
                    <a:cubicBezTo>
                      <a:pt x="1279" y="422"/>
                      <a:pt x="1184" y="997"/>
                      <a:pt x="963" y="997"/>
                    </a:cubicBezTo>
                    <a:cubicBezTo>
                      <a:pt x="930" y="997"/>
                      <a:pt x="895" y="984"/>
                      <a:pt x="858" y="957"/>
                    </a:cubicBezTo>
                    <a:cubicBezTo>
                      <a:pt x="679" y="838"/>
                      <a:pt x="512" y="398"/>
                      <a:pt x="405" y="207"/>
                    </a:cubicBezTo>
                    <a:cubicBezTo>
                      <a:pt x="361" y="131"/>
                      <a:pt x="299" y="99"/>
                      <a:pt x="238" y="99"/>
                    </a:cubicBezTo>
                    <a:cubicBezTo>
                      <a:pt x="118" y="99"/>
                      <a:pt x="0" y="220"/>
                      <a:pt x="24" y="362"/>
                    </a:cubicBezTo>
                    <a:cubicBezTo>
                      <a:pt x="27" y="380"/>
                      <a:pt x="30" y="399"/>
                      <a:pt x="33" y="417"/>
                    </a:cubicBezTo>
                    <a:lnTo>
                      <a:pt x="33" y="417"/>
                    </a:lnTo>
                    <a:cubicBezTo>
                      <a:pt x="30" y="419"/>
                      <a:pt x="27" y="420"/>
                      <a:pt x="24" y="421"/>
                    </a:cubicBezTo>
                    <a:cubicBezTo>
                      <a:pt x="28" y="428"/>
                      <a:pt x="32" y="435"/>
                      <a:pt x="36" y="443"/>
                    </a:cubicBezTo>
                    <a:lnTo>
                      <a:pt x="36" y="443"/>
                    </a:lnTo>
                    <a:cubicBezTo>
                      <a:pt x="229" y="1721"/>
                      <a:pt x="285" y="3173"/>
                      <a:pt x="798" y="4350"/>
                    </a:cubicBezTo>
                    <a:cubicBezTo>
                      <a:pt x="807" y="4391"/>
                      <a:pt x="835" y="4408"/>
                      <a:pt x="866" y="4408"/>
                    </a:cubicBezTo>
                    <a:cubicBezTo>
                      <a:pt x="917" y="4408"/>
                      <a:pt x="977" y="4362"/>
                      <a:pt x="977" y="4303"/>
                    </a:cubicBezTo>
                    <a:cubicBezTo>
                      <a:pt x="1044" y="3388"/>
                      <a:pt x="845" y="2390"/>
                      <a:pt x="642" y="1431"/>
                    </a:cubicBezTo>
                    <a:lnTo>
                      <a:pt x="642" y="1431"/>
                    </a:lnTo>
                    <a:cubicBezTo>
                      <a:pt x="736" y="1514"/>
                      <a:pt x="839" y="1566"/>
                      <a:pt x="952" y="1566"/>
                    </a:cubicBezTo>
                    <a:cubicBezTo>
                      <a:pt x="964" y="1566"/>
                      <a:pt x="976" y="1566"/>
                      <a:pt x="989" y="1564"/>
                    </a:cubicBezTo>
                    <a:cubicBezTo>
                      <a:pt x="1209" y="1554"/>
                      <a:pt x="1367" y="1368"/>
                      <a:pt x="1480" y="1134"/>
                    </a:cubicBezTo>
                    <a:lnTo>
                      <a:pt x="1480" y="1134"/>
                    </a:lnTo>
                    <a:cubicBezTo>
                      <a:pt x="1567" y="1395"/>
                      <a:pt x="1712" y="1605"/>
                      <a:pt x="1985" y="1605"/>
                    </a:cubicBezTo>
                    <a:cubicBezTo>
                      <a:pt x="2009" y="1605"/>
                      <a:pt x="2034" y="1603"/>
                      <a:pt x="2060" y="1600"/>
                    </a:cubicBezTo>
                    <a:cubicBezTo>
                      <a:pt x="2198" y="1582"/>
                      <a:pt x="2324" y="1515"/>
                      <a:pt x="2439" y="1418"/>
                    </a:cubicBezTo>
                    <a:lnTo>
                      <a:pt x="2439" y="1418"/>
                    </a:lnTo>
                    <a:cubicBezTo>
                      <a:pt x="2309" y="2411"/>
                      <a:pt x="2305" y="3475"/>
                      <a:pt x="2536" y="4374"/>
                    </a:cubicBezTo>
                    <a:cubicBezTo>
                      <a:pt x="2563" y="4480"/>
                      <a:pt x="2651" y="4530"/>
                      <a:pt x="2739" y="4530"/>
                    </a:cubicBezTo>
                    <a:cubicBezTo>
                      <a:pt x="2849" y="4530"/>
                      <a:pt x="2960" y="4453"/>
                      <a:pt x="2953" y="4315"/>
                    </a:cubicBezTo>
                    <a:cubicBezTo>
                      <a:pt x="2905" y="2957"/>
                      <a:pt x="2727" y="1612"/>
                      <a:pt x="3132" y="278"/>
                    </a:cubicBezTo>
                    <a:cubicBezTo>
                      <a:pt x="3181" y="108"/>
                      <a:pt x="3053" y="1"/>
                      <a:pt x="29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37"/>
              <p:cNvSpPr/>
              <p:nvPr/>
            </p:nvSpPr>
            <p:spPr>
              <a:xfrm>
                <a:off x="720000" y="2810232"/>
                <a:ext cx="621621" cy="204405"/>
              </a:xfrm>
              <a:custGeom>
                <a:avLst/>
                <a:gdLst/>
                <a:ahLst/>
                <a:cxnLst/>
                <a:rect l="l" t="t" r="r" b="b"/>
                <a:pathLst>
                  <a:path w="6064" h="1994" extrusionOk="0">
                    <a:moveTo>
                      <a:pt x="5994" y="0"/>
                    </a:moveTo>
                    <a:cubicBezTo>
                      <a:pt x="5988" y="0"/>
                      <a:pt x="5982" y="2"/>
                      <a:pt x="5975" y="4"/>
                    </a:cubicBezTo>
                    <a:cubicBezTo>
                      <a:pt x="3987" y="576"/>
                      <a:pt x="2022" y="1254"/>
                      <a:pt x="46" y="1885"/>
                    </a:cubicBezTo>
                    <a:cubicBezTo>
                      <a:pt x="1" y="1908"/>
                      <a:pt x="19" y="1994"/>
                      <a:pt x="71" y="1994"/>
                    </a:cubicBezTo>
                    <a:cubicBezTo>
                      <a:pt x="75" y="1994"/>
                      <a:pt x="78" y="1993"/>
                      <a:pt x="82" y="1992"/>
                    </a:cubicBezTo>
                    <a:cubicBezTo>
                      <a:pt x="2070" y="1373"/>
                      <a:pt x="4058" y="778"/>
                      <a:pt x="6011" y="87"/>
                    </a:cubicBezTo>
                    <a:cubicBezTo>
                      <a:pt x="6064" y="77"/>
                      <a:pt x="6041" y="0"/>
                      <a:pt x="599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37"/>
              <p:cNvSpPr/>
              <p:nvPr/>
            </p:nvSpPr>
            <p:spPr>
              <a:xfrm>
                <a:off x="972381" y="2389118"/>
                <a:ext cx="401634" cy="22450"/>
              </a:xfrm>
              <a:custGeom>
                <a:avLst/>
                <a:gdLst/>
                <a:ahLst/>
                <a:cxnLst/>
                <a:rect l="l" t="t" r="r" b="b"/>
                <a:pathLst>
                  <a:path w="3918" h="219" extrusionOk="0">
                    <a:moveTo>
                      <a:pt x="3385" y="0"/>
                    </a:moveTo>
                    <a:cubicBezTo>
                      <a:pt x="2286" y="0"/>
                      <a:pt x="1181" y="67"/>
                      <a:pt x="84" y="88"/>
                    </a:cubicBezTo>
                    <a:cubicBezTo>
                      <a:pt x="1" y="100"/>
                      <a:pt x="1" y="219"/>
                      <a:pt x="84" y="219"/>
                    </a:cubicBezTo>
                    <a:cubicBezTo>
                      <a:pt x="1334" y="195"/>
                      <a:pt x="2596" y="195"/>
                      <a:pt x="3847" y="124"/>
                    </a:cubicBezTo>
                    <a:cubicBezTo>
                      <a:pt x="3918" y="124"/>
                      <a:pt x="3918" y="4"/>
                      <a:pt x="3847" y="4"/>
                    </a:cubicBezTo>
                    <a:cubicBezTo>
                      <a:pt x="3693" y="2"/>
                      <a:pt x="3539" y="0"/>
                      <a:pt x="33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37"/>
              <p:cNvSpPr/>
              <p:nvPr/>
            </p:nvSpPr>
            <p:spPr>
              <a:xfrm>
                <a:off x="1122559" y="1836380"/>
                <a:ext cx="463755" cy="385540"/>
              </a:xfrm>
              <a:custGeom>
                <a:avLst/>
                <a:gdLst/>
                <a:ahLst/>
                <a:cxnLst/>
                <a:rect l="l" t="t" r="r" b="b"/>
                <a:pathLst>
                  <a:path w="4524" h="3761" extrusionOk="0">
                    <a:moveTo>
                      <a:pt x="118" y="1"/>
                    </a:moveTo>
                    <a:cubicBezTo>
                      <a:pt x="56" y="1"/>
                      <a:pt x="0" y="108"/>
                      <a:pt x="60" y="158"/>
                    </a:cubicBezTo>
                    <a:cubicBezTo>
                      <a:pt x="1417" y="1432"/>
                      <a:pt x="2941" y="2551"/>
                      <a:pt x="4394" y="3742"/>
                    </a:cubicBezTo>
                    <a:cubicBezTo>
                      <a:pt x="4407" y="3755"/>
                      <a:pt x="4421" y="3760"/>
                      <a:pt x="4435" y="3760"/>
                    </a:cubicBezTo>
                    <a:cubicBezTo>
                      <a:pt x="4483" y="3760"/>
                      <a:pt x="4523" y="3693"/>
                      <a:pt x="4477" y="3646"/>
                    </a:cubicBezTo>
                    <a:cubicBezTo>
                      <a:pt x="3048" y="2444"/>
                      <a:pt x="1667" y="1134"/>
                      <a:pt x="155" y="15"/>
                    </a:cubicBezTo>
                    <a:cubicBezTo>
                      <a:pt x="143" y="5"/>
                      <a:pt x="131" y="1"/>
                      <a:pt x="11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37"/>
              <p:cNvSpPr/>
              <p:nvPr/>
            </p:nvSpPr>
            <p:spPr>
              <a:xfrm>
                <a:off x="1761508" y="1791378"/>
                <a:ext cx="147102" cy="226035"/>
              </a:xfrm>
              <a:custGeom>
                <a:avLst/>
                <a:gdLst/>
                <a:ahLst/>
                <a:cxnLst/>
                <a:rect l="l" t="t" r="r" b="b"/>
                <a:pathLst>
                  <a:path w="1435" h="2205" extrusionOk="0">
                    <a:moveTo>
                      <a:pt x="115" y="1"/>
                    </a:moveTo>
                    <a:cubicBezTo>
                      <a:pt x="57" y="1"/>
                      <a:pt x="0" y="58"/>
                      <a:pt x="42" y="132"/>
                    </a:cubicBezTo>
                    <a:cubicBezTo>
                      <a:pt x="244" y="513"/>
                      <a:pt x="494" y="871"/>
                      <a:pt x="732" y="1252"/>
                    </a:cubicBezTo>
                    <a:cubicBezTo>
                      <a:pt x="935" y="1573"/>
                      <a:pt x="1113" y="1918"/>
                      <a:pt x="1387" y="2204"/>
                    </a:cubicBezTo>
                    <a:cubicBezTo>
                      <a:pt x="1387" y="2180"/>
                      <a:pt x="1435" y="2168"/>
                      <a:pt x="1411" y="2145"/>
                    </a:cubicBezTo>
                    <a:cubicBezTo>
                      <a:pt x="1280" y="1787"/>
                      <a:pt x="1054" y="1454"/>
                      <a:pt x="863" y="1144"/>
                    </a:cubicBezTo>
                    <a:cubicBezTo>
                      <a:pt x="637" y="775"/>
                      <a:pt x="435" y="382"/>
                      <a:pt x="185" y="37"/>
                    </a:cubicBezTo>
                    <a:cubicBezTo>
                      <a:pt x="167" y="12"/>
                      <a:pt x="141" y="1"/>
                      <a:pt x="1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37"/>
              <p:cNvSpPr/>
              <p:nvPr/>
            </p:nvSpPr>
            <p:spPr>
              <a:xfrm>
                <a:off x="2168476" y="1335000"/>
                <a:ext cx="35571" cy="601836"/>
              </a:xfrm>
              <a:custGeom>
                <a:avLst/>
                <a:gdLst/>
                <a:ahLst/>
                <a:cxnLst/>
                <a:rect l="l" t="t" r="r" b="b"/>
                <a:pathLst>
                  <a:path w="347" h="5871" extrusionOk="0">
                    <a:moveTo>
                      <a:pt x="131" y="0"/>
                    </a:moveTo>
                    <a:cubicBezTo>
                      <a:pt x="95" y="0"/>
                      <a:pt x="60" y="22"/>
                      <a:pt x="60" y="72"/>
                    </a:cubicBezTo>
                    <a:cubicBezTo>
                      <a:pt x="1" y="1977"/>
                      <a:pt x="120" y="3918"/>
                      <a:pt x="180" y="5799"/>
                    </a:cubicBezTo>
                    <a:cubicBezTo>
                      <a:pt x="180" y="5846"/>
                      <a:pt x="215" y="5870"/>
                      <a:pt x="251" y="5870"/>
                    </a:cubicBezTo>
                    <a:cubicBezTo>
                      <a:pt x="287" y="5870"/>
                      <a:pt x="322" y="5846"/>
                      <a:pt x="322" y="5799"/>
                    </a:cubicBezTo>
                    <a:cubicBezTo>
                      <a:pt x="322" y="3894"/>
                      <a:pt x="346" y="1965"/>
                      <a:pt x="215" y="72"/>
                    </a:cubicBezTo>
                    <a:cubicBezTo>
                      <a:pt x="215" y="28"/>
                      <a:pt x="172" y="0"/>
                      <a:pt x="1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37"/>
              <p:cNvSpPr/>
              <p:nvPr/>
            </p:nvSpPr>
            <p:spPr>
              <a:xfrm>
                <a:off x="2417371" y="1782254"/>
                <a:ext cx="148845" cy="237618"/>
              </a:xfrm>
              <a:custGeom>
                <a:avLst/>
                <a:gdLst/>
                <a:ahLst/>
                <a:cxnLst/>
                <a:rect l="l" t="t" r="r" b="b"/>
                <a:pathLst>
                  <a:path w="1452" h="2318" extrusionOk="0">
                    <a:moveTo>
                      <a:pt x="1344" y="0"/>
                    </a:moveTo>
                    <a:cubicBezTo>
                      <a:pt x="1321" y="0"/>
                      <a:pt x="1299" y="13"/>
                      <a:pt x="1288" y="43"/>
                    </a:cubicBezTo>
                    <a:cubicBezTo>
                      <a:pt x="835" y="757"/>
                      <a:pt x="430" y="1495"/>
                      <a:pt x="26" y="2234"/>
                    </a:cubicBezTo>
                    <a:cubicBezTo>
                      <a:pt x="0" y="2276"/>
                      <a:pt x="35" y="2318"/>
                      <a:pt x="74" y="2318"/>
                    </a:cubicBezTo>
                    <a:cubicBezTo>
                      <a:pt x="90" y="2318"/>
                      <a:pt x="107" y="2311"/>
                      <a:pt x="121" y="2293"/>
                    </a:cubicBezTo>
                    <a:cubicBezTo>
                      <a:pt x="573" y="1579"/>
                      <a:pt x="1014" y="864"/>
                      <a:pt x="1419" y="114"/>
                    </a:cubicBezTo>
                    <a:cubicBezTo>
                      <a:pt x="1451" y="57"/>
                      <a:pt x="1395" y="0"/>
                      <a:pt x="13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37"/>
              <p:cNvSpPr/>
              <p:nvPr/>
            </p:nvSpPr>
            <p:spPr>
              <a:xfrm>
                <a:off x="2601686" y="1861495"/>
                <a:ext cx="554477" cy="31173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041" extrusionOk="0">
                    <a:moveTo>
                      <a:pt x="5312" y="0"/>
                    </a:moveTo>
                    <a:cubicBezTo>
                      <a:pt x="5301" y="0"/>
                      <a:pt x="5289" y="3"/>
                      <a:pt x="5276" y="8"/>
                    </a:cubicBezTo>
                    <a:cubicBezTo>
                      <a:pt x="4371" y="413"/>
                      <a:pt x="3514" y="961"/>
                      <a:pt x="2657" y="1461"/>
                    </a:cubicBezTo>
                    <a:cubicBezTo>
                      <a:pt x="1788" y="1949"/>
                      <a:pt x="918" y="2425"/>
                      <a:pt x="61" y="2949"/>
                    </a:cubicBezTo>
                    <a:cubicBezTo>
                      <a:pt x="1" y="2969"/>
                      <a:pt x="25" y="3040"/>
                      <a:pt x="78" y="3040"/>
                    </a:cubicBezTo>
                    <a:cubicBezTo>
                      <a:pt x="87" y="3040"/>
                      <a:pt x="98" y="3038"/>
                      <a:pt x="109" y="3032"/>
                    </a:cubicBezTo>
                    <a:cubicBezTo>
                      <a:pt x="1002" y="2592"/>
                      <a:pt x="1871" y="2080"/>
                      <a:pt x="2740" y="1603"/>
                    </a:cubicBezTo>
                    <a:cubicBezTo>
                      <a:pt x="3609" y="1127"/>
                      <a:pt x="4526" y="687"/>
                      <a:pt x="5348" y="127"/>
                    </a:cubicBezTo>
                    <a:cubicBezTo>
                      <a:pt x="5408" y="77"/>
                      <a:pt x="5374" y="0"/>
                      <a:pt x="53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37"/>
              <p:cNvSpPr/>
              <p:nvPr/>
            </p:nvSpPr>
            <p:spPr>
              <a:xfrm>
                <a:off x="2734847" y="2362055"/>
                <a:ext cx="246947" cy="64684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631" extrusionOk="0">
                    <a:moveTo>
                      <a:pt x="2304" y="1"/>
                    </a:moveTo>
                    <a:cubicBezTo>
                      <a:pt x="2295" y="1"/>
                      <a:pt x="2285" y="3"/>
                      <a:pt x="2275" y="7"/>
                    </a:cubicBezTo>
                    <a:cubicBezTo>
                      <a:pt x="1536" y="292"/>
                      <a:pt x="905" y="459"/>
                      <a:pt x="108" y="471"/>
                    </a:cubicBezTo>
                    <a:cubicBezTo>
                      <a:pt x="36" y="471"/>
                      <a:pt x="0" y="578"/>
                      <a:pt x="72" y="590"/>
                    </a:cubicBezTo>
                    <a:cubicBezTo>
                      <a:pt x="242" y="617"/>
                      <a:pt x="420" y="631"/>
                      <a:pt x="599" y="631"/>
                    </a:cubicBezTo>
                    <a:cubicBezTo>
                      <a:pt x="1210" y="631"/>
                      <a:pt x="1846" y="474"/>
                      <a:pt x="2334" y="161"/>
                    </a:cubicBezTo>
                    <a:cubicBezTo>
                      <a:pt x="2408" y="119"/>
                      <a:pt x="2379" y="1"/>
                      <a:pt x="23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37"/>
              <p:cNvSpPr/>
              <p:nvPr/>
            </p:nvSpPr>
            <p:spPr>
              <a:xfrm>
                <a:off x="2764472" y="2753134"/>
                <a:ext cx="848783" cy="191899"/>
              </a:xfrm>
              <a:custGeom>
                <a:avLst/>
                <a:gdLst/>
                <a:ahLst/>
                <a:cxnLst/>
                <a:rect l="l" t="t" r="r" b="b"/>
                <a:pathLst>
                  <a:path w="8280" h="1872" extrusionOk="0">
                    <a:moveTo>
                      <a:pt x="117" y="1"/>
                    </a:moveTo>
                    <a:cubicBezTo>
                      <a:pt x="19" y="1"/>
                      <a:pt x="0" y="145"/>
                      <a:pt x="81" y="156"/>
                    </a:cubicBezTo>
                    <a:cubicBezTo>
                      <a:pt x="2736" y="752"/>
                      <a:pt x="5426" y="1466"/>
                      <a:pt x="8105" y="1871"/>
                    </a:cubicBezTo>
                    <a:cubicBezTo>
                      <a:pt x="8109" y="1871"/>
                      <a:pt x="8113" y="1871"/>
                      <a:pt x="8117" y="1871"/>
                    </a:cubicBezTo>
                    <a:cubicBezTo>
                      <a:pt x="8228" y="1871"/>
                      <a:pt x="8280" y="1714"/>
                      <a:pt x="8165" y="1668"/>
                    </a:cubicBezTo>
                    <a:cubicBezTo>
                      <a:pt x="5545" y="954"/>
                      <a:pt x="2795" y="525"/>
                      <a:pt x="128" y="2"/>
                    </a:cubicBezTo>
                    <a:cubicBezTo>
                      <a:pt x="124" y="1"/>
                      <a:pt x="120" y="1"/>
                      <a:pt x="1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38"/>
          <p:cNvSpPr txBox="1">
            <a:spLocks noGrp="1"/>
          </p:cNvSpPr>
          <p:nvPr>
            <p:ph type="subTitle" idx="1"/>
          </p:nvPr>
        </p:nvSpPr>
        <p:spPr>
          <a:xfrm>
            <a:off x="0" y="429505"/>
            <a:ext cx="9144000" cy="97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 dirty="0">
                <a:latin typeface="Gilroy-Bold" panose="00000800000000000000" pitchFamily="2" charset="0"/>
              </a:rPr>
              <a:t>Getting Started with Bootstrap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674" name="Google Shape;674;p38"/>
          <p:cNvSpPr txBox="1">
            <a:spLocks noGrp="1"/>
          </p:cNvSpPr>
          <p:nvPr>
            <p:ph type="subTitle" idx="2"/>
          </p:nvPr>
        </p:nvSpPr>
        <p:spPr>
          <a:xfrm>
            <a:off x="748145" y="1489364"/>
            <a:ext cx="8194964" cy="29787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Gilroy" panose="00000500000000000000" pitchFamily="2" charset="0"/>
              </a:rPr>
              <a:t>There are two ways to start using Bootstrap on your own web site.</a:t>
            </a:r>
          </a:p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Gilroy" panose="00000500000000000000" pitchFamily="2" charset="0"/>
              </a:rPr>
              <a:t>You can: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Gilroy" panose="00000500000000000000" pitchFamily="2" charset="0"/>
              </a:rPr>
              <a:t>Download Bootstrap from getbootstrap.com.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Gilroy" panose="00000500000000000000" pitchFamily="2" charset="0"/>
              </a:rPr>
              <a:t>Include Bootstrap from a CDN. (Content Delivery Network)</a:t>
            </a:r>
          </a:p>
          <a:p>
            <a:br>
              <a:rPr lang="en-US" sz="1800" dirty="0">
                <a:latin typeface="Gilroy" panose="00000500000000000000" pitchFamily="2" charset="0"/>
              </a:rPr>
            </a:br>
            <a:endParaRPr lang="en-US" sz="1800" b="0" i="0" dirty="0">
              <a:solidFill>
                <a:schemeClr val="tx2">
                  <a:lumMod val="25000"/>
                </a:schemeClr>
              </a:solidFill>
              <a:effectLst/>
              <a:latin typeface="Gilroy" panose="0000050000000000000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39"/>
          <p:cNvSpPr txBox="1">
            <a:spLocks noGrp="1"/>
          </p:cNvSpPr>
          <p:nvPr>
            <p:ph type="subTitle" idx="1"/>
          </p:nvPr>
        </p:nvSpPr>
        <p:spPr>
          <a:xfrm>
            <a:off x="742610" y="1227571"/>
            <a:ext cx="7709099" cy="35970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Include every Bootstrap JavaScript plugin and dependency with one of our two bundles. Both bootstrap.bundle.js and bootstrap.bundle.min.js include </a:t>
            </a:r>
            <a:r>
              <a:rPr kumimoji="0" lang="en-US" altLang="en-US" sz="1800" b="0" i="0" u="sng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Popper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for our tooltips and popovers.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Gilroy" panose="00000500000000000000" pitchFamily="2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&lt;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6F9F"/>
                </a:solidFill>
                <a:effectLst/>
                <a:latin typeface="var(--bs-font-monospace)"/>
              </a:rPr>
              <a:t>script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6EE0"/>
                </a:solidFill>
                <a:effectLst/>
                <a:latin typeface="var(--bs-font-monospace)"/>
              </a:rPr>
              <a:t>src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"https://cdn.jsdelivr.net/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npm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/bootstrap@5.1.3/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dist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/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js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/bootstrap.bundle.min.js"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6EE0"/>
                </a:solidFill>
                <a:effectLst/>
                <a:latin typeface="var(--bs-font-monospace)"/>
              </a:rPr>
              <a:t>integrity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"sha384-ka7Sk0Gln4gmtz2MlQnikT1wXgYsOg+OMhuP+IlRH9sENBO0LRn5q+8nbTov4+1p"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6EE0"/>
                </a:solidFill>
                <a:effectLst/>
                <a:latin typeface="var(--bs-font-monospace)"/>
              </a:rPr>
              <a:t>crossorigin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D73038"/>
                </a:solidFill>
                <a:effectLst/>
                <a:latin typeface="var(--bs-font-monospace)"/>
              </a:rPr>
              <a:t>"anonymous"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&gt;&lt;/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F6F9F"/>
                </a:solidFill>
                <a:effectLst/>
                <a:latin typeface="var(--bs-font-monospace)"/>
              </a:rPr>
              <a:t>script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var(--bs-font-monospace)"/>
              </a:rPr>
              <a:t>&gt;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Gilroy" panose="00000500000000000000" pitchFamily="2" charset="0"/>
            </a:endParaRPr>
          </a:p>
        </p:txBody>
      </p:sp>
      <p:sp>
        <p:nvSpPr>
          <p:cNvPr id="681" name="Google Shape;681;p39"/>
          <p:cNvSpPr txBox="1">
            <a:spLocks noGrp="1"/>
          </p:cNvSpPr>
          <p:nvPr>
            <p:ph type="title"/>
          </p:nvPr>
        </p:nvSpPr>
        <p:spPr>
          <a:xfrm>
            <a:off x="692291" y="638989"/>
            <a:ext cx="3727309" cy="722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ilroy" panose="00000500000000000000" pitchFamily="2" charset="0"/>
              </a:rPr>
              <a:t>Download Bundles</a:t>
            </a:r>
            <a:endParaRPr b="1" dirty="0">
              <a:latin typeface="Gilroy" panose="0000050000000000000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2C54-0DB8-4E8D-AB45-E8C071861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ilroy-Bold" panose="00000800000000000000" pitchFamily="2" charset="0"/>
              </a:rPr>
              <a:t>Container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4A9DAB-D165-4B52-A9A0-5032D489DD31}"/>
              </a:ext>
            </a:extLst>
          </p:cNvPr>
          <p:cNvSpPr txBox="1"/>
          <p:nvPr/>
        </p:nvSpPr>
        <p:spPr>
          <a:xfrm>
            <a:off x="648547" y="1190360"/>
            <a:ext cx="8001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Gilroy" panose="00000500000000000000" pitchFamily="2" charset="0"/>
              </a:rPr>
              <a:t>Containers are the most basic layout element in Bootstrap and are required when using our default grid system. Choose from a responsive, fixed-width container (meaning its max-width changes at each breakpoint) or fluid-width (meaning it’s 100% wide all the time).</a:t>
            </a:r>
          </a:p>
          <a:p>
            <a:pPr algn="just"/>
            <a:endParaRPr lang="en-US" sz="1800" dirty="0">
              <a:solidFill>
                <a:schemeClr val="accent1">
                  <a:lumMod val="50000"/>
                </a:schemeClr>
              </a:solidFill>
              <a:latin typeface="Gilroy" panose="00000500000000000000" pitchFamily="2" charset="0"/>
            </a:endParaRPr>
          </a:p>
          <a:p>
            <a:pPr algn="just"/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Gilroy" panose="00000500000000000000" pitchFamily="2" charset="0"/>
              </a:rPr>
              <a:t>While containers can be nested, most layouts do not require a nested container.</a:t>
            </a:r>
          </a:p>
        </p:txBody>
      </p:sp>
    </p:spTree>
    <p:extLst>
      <p:ext uri="{BB962C8B-B14F-4D97-AF65-F5344CB8AC3E}">
        <p14:creationId xmlns:p14="http://schemas.microsoft.com/office/powerpoint/2010/main" val="241526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40"/>
          <p:cNvSpPr txBox="1">
            <a:spLocks noGrp="1"/>
          </p:cNvSpPr>
          <p:nvPr>
            <p:ph type="title"/>
          </p:nvPr>
        </p:nvSpPr>
        <p:spPr>
          <a:xfrm>
            <a:off x="0" y="120249"/>
            <a:ext cx="9144000" cy="101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ilroy-Bold" panose="00000800000000000000" pitchFamily="2" charset="0"/>
              </a:rPr>
              <a:t>Bootstrap Grid</a:t>
            </a:r>
            <a:endParaRPr dirty="0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89C7FABC-0C79-4E10-A5ED-7B85BD67AB2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59116" y="1134549"/>
            <a:ext cx="8111701" cy="3582924"/>
          </a:xfrm>
        </p:spPr>
        <p:txBody>
          <a:bodyPr/>
          <a:lstStyle/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Bootstrap's grid system is built with flexbox and allows up to 12 columns</a:t>
            </a: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across the page.</a:t>
            </a:r>
          </a:p>
          <a:p>
            <a:pPr algn="l"/>
            <a:endParaRPr lang="en-US" sz="1800" b="0" i="0" dirty="0">
              <a:solidFill>
                <a:schemeClr val="accent1">
                  <a:lumMod val="50000"/>
                </a:schemeClr>
              </a:solidFill>
              <a:effectLst/>
              <a:latin typeface="Gilroy" panose="00000500000000000000" pitchFamily="2" charset="0"/>
            </a:endParaRP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 If you do not want to use all 12 columns individually, you can group the </a:t>
            </a: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columns together to create wider columns.</a:t>
            </a:r>
          </a:p>
          <a:p>
            <a:pPr algn="l"/>
            <a:endParaRPr lang="en-US" sz="1800" dirty="0">
              <a:solidFill>
                <a:schemeClr val="accent1">
                  <a:lumMod val="50000"/>
                </a:schemeClr>
              </a:solidFill>
              <a:latin typeface="Gilroy" panose="00000500000000000000" pitchFamily="2" charset="0"/>
            </a:endParaRP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The grid system is responsive, and the columns will re-arrange</a:t>
            </a: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automatically depending on the screen size.</a:t>
            </a:r>
          </a:p>
          <a:p>
            <a:pPr algn="l"/>
            <a:endParaRPr lang="en-US" sz="1800" b="0" i="0" dirty="0">
              <a:solidFill>
                <a:schemeClr val="accent1">
                  <a:lumMod val="50000"/>
                </a:schemeClr>
              </a:solidFill>
              <a:effectLst/>
              <a:latin typeface="Gilroy" panose="00000500000000000000" pitchFamily="2" charset="0"/>
            </a:endParaRP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Make sure that the sum adds up to 12 or fewer (it is not required that you</a:t>
            </a:r>
          </a:p>
          <a:p>
            <a:pPr algn="l"/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use all 12 available columns).</a:t>
            </a:r>
          </a:p>
          <a:p>
            <a:pPr algn="l"/>
            <a:endParaRPr lang="en-US" sz="1800" dirty="0">
              <a:solidFill>
                <a:schemeClr val="accent1">
                  <a:lumMod val="50000"/>
                </a:schemeClr>
              </a:solidFill>
              <a:latin typeface="Gilroy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4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able&#10;&#10;Description automatically generated with medium confidence">
            <a:extLst>
              <a:ext uri="{FF2B5EF4-FFF2-40B4-BE49-F238E27FC236}">
                <a16:creationId xmlns:a16="http://schemas.microsoft.com/office/drawing/2014/main" id="{00144BAD-32BE-4712-BA8D-6C427FD51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9847" y="1273387"/>
            <a:ext cx="8561928" cy="278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82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E5BB-CE3E-43F6-8C1B-CB8AE67B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Gilroy-Bold" panose="00000800000000000000" pitchFamily="2" charset="0"/>
              </a:rPr>
              <a:t>Break-Points/Responsiveness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9B59-2B38-4E63-A3A1-67CCFCF4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741755"/>
            <a:ext cx="7704000" cy="3450900"/>
          </a:xfrm>
        </p:spPr>
        <p:txBody>
          <a:bodyPr/>
          <a:lstStyle/>
          <a:p>
            <a:pPr marL="114300" indent="0" algn="l" fontAlgn="base">
              <a:buNone/>
            </a:pPr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Breakpoints are the building blocks of responsive design.</a:t>
            </a:r>
          </a:p>
          <a:p>
            <a:pPr marL="114300" indent="0" fontAlgn="base">
              <a:buNone/>
            </a:pPr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We use them to control when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Gilroy" panose="00000500000000000000" pitchFamily="2" charset="0"/>
              </a:rPr>
              <a:t>the</a:t>
            </a:r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 layout can be adapted at a particular viewport or device size.</a:t>
            </a:r>
          </a:p>
          <a:p>
            <a:pPr marL="114300" indent="0" algn="l" fontAlgn="base">
              <a:buNone/>
            </a:pPr>
            <a:r>
              <a:rPr lang="en-US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Gilroy" panose="00000500000000000000" pitchFamily="2" charset="0"/>
              </a:rPr>
              <a:t>Bootstrap includes six default breakpoints, sometimes referred to as grid tiers, for building responsively. These breakpoints can be customized if you’re using our source Sass files</a:t>
            </a:r>
          </a:p>
        </p:txBody>
      </p:sp>
    </p:spTree>
    <p:extLst>
      <p:ext uri="{BB962C8B-B14F-4D97-AF65-F5344CB8AC3E}">
        <p14:creationId xmlns:p14="http://schemas.microsoft.com/office/powerpoint/2010/main" val="854144465"/>
      </p:ext>
    </p:extLst>
  </p:cSld>
  <p:clrMapOvr>
    <a:masterClrMapping/>
  </p:clrMapOvr>
</p:sld>
</file>

<file path=ppt/theme/theme1.xml><?xml version="1.0" encoding="utf-8"?>
<a:theme xmlns:a="http://schemas.openxmlformats.org/drawingml/2006/main" name="Ethical Dilemmas in Marketing by Slidesgo">
  <a:themeElements>
    <a:clrScheme name="Simple Light">
      <a:dk1>
        <a:srgbClr val="0D1E51"/>
      </a:dk1>
      <a:lt1>
        <a:srgbClr val="FFFFFF"/>
      </a:lt1>
      <a:dk2>
        <a:srgbClr val="2B47A4"/>
      </a:dk2>
      <a:lt2>
        <a:srgbClr val="E8ECFF"/>
      </a:lt2>
      <a:accent1>
        <a:srgbClr val="C5D9FF"/>
      </a:accent1>
      <a:accent2>
        <a:srgbClr val="6783E6"/>
      </a:accent2>
      <a:accent3>
        <a:srgbClr val="8BA5FF"/>
      </a:accent3>
      <a:accent4>
        <a:srgbClr val="D0D7F3"/>
      </a:accent4>
      <a:accent5>
        <a:srgbClr val="4D6BD6"/>
      </a:accent5>
      <a:accent6>
        <a:srgbClr val="ADBDF8"/>
      </a:accent6>
      <a:hlink>
        <a:srgbClr val="2B47A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Ethical Dilemmas in Marketing by Slidesgo</Template>
  <TotalTime>4500</TotalTime>
  <Words>417</Words>
  <Application>Microsoft Office PowerPoint</Application>
  <PresentationFormat>On-screen Show (16:9)</PresentationFormat>
  <Paragraphs>54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Rounded MT Bold</vt:lpstr>
      <vt:lpstr>Roboto</vt:lpstr>
      <vt:lpstr>Gilroy-Bold</vt:lpstr>
      <vt:lpstr>var(--bs-font-monospace)</vt:lpstr>
      <vt:lpstr>Arial</vt:lpstr>
      <vt:lpstr>Gilroy</vt:lpstr>
      <vt:lpstr>Changa One</vt:lpstr>
      <vt:lpstr>Ethical Dilemmas in Marketing by Slidesgo</vt:lpstr>
      <vt:lpstr> Bootstrap</vt:lpstr>
      <vt:lpstr>Topics to be covered</vt:lpstr>
      <vt:lpstr>PowerPoint Presentation</vt:lpstr>
      <vt:lpstr>PowerPoint Presentation</vt:lpstr>
      <vt:lpstr>Download Bundles</vt:lpstr>
      <vt:lpstr>Container</vt:lpstr>
      <vt:lpstr>Bootstrap Grid</vt:lpstr>
      <vt:lpstr>PowerPoint Presentation</vt:lpstr>
      <vt:lpstr>Break-Points/Responsiveness</vt:lpstr>
      <vt:lpstr>Available Break-points</vt:lpstr>
      <vt:lpstr>Doubts </vt:lpstr>
      <vt:lpstr>THANK YOU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/GITHUB</dc:title>
  <dc:creator>1222 KAMAKSHI DIXIT</dc:creator>
  <cp:lastModifiedBy>7253 SHIVANSHU SINGH</cp:lastModifiedBy>
  <cp:revision>5</cp:revision>
  <dcterms:created xsi:type="dcterms:W3CDTF">2021-11-17T20:23:16Z</dcterms:created>
  <dcterms:modified xsi:type="dcterms:W3CDTF">2021-11-28T10:45:10Z</dcterms:modified>
</cp:coreProperties>
</file>